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32" r:id="rId5"/>
    <p:sldMasterId id="2147483744" r:id="rId6"/>
    <p:sldMasterId id="2147483756" r:id="rId7"/>
    <p:sldMasterId id="2147483768" r:id="rId8"/>
    <p:sldMasterId id="2147483785" r:id="rId9"/>
    <p:sldMasterId id="2147483797" r:id="rId10"/>
    <p:sldMasterId id="2147483809" r:id="rId11"/>
  </p:sldMasterIdLst>
  <p:sldIdLst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11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15" r:id="rId40"/>
    <p:sldId id="316" r:id="rId41"/>
    <p:sldId id="379" r:id="rId42"/>
    <p:sldId id="380" r:id="rId43"/>
    <p:sldId id="381" r:id="rId44"/>
    <p:sldId id="382" r:id="rId45"/>
    <p:sldId id="345" r:id="rId46"/>
    <p:sldId id="348" r:id="rId47"/>
    <p:sldId id="349" r:id="rId48"/>
    <p:sldId id="355" r:id="rId49"/>
    <p:sldId id="356" r:id="rId50"/>
    <p:sldId id="365" r:id="rId5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49" autoAdjust="0"/>
    <p:restoredTop sz="94660"/>
  </p:normalViewPr>
  <p:slideViewPr>
    <p:cSldViewPr snapToGrid="0">
      <p:cViewPr varScale="1">
        <p:scale>
          <a:sx n="78" d="100"/>
          <a:sy n="78" d="100"/>
        </p:scale>
        <p:origin x="-18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3-04-08T00:58:20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10418 6623,'50'0,"-26"0,1 0,0 0,25 0,-26 0,1 0,0 0,25 0,-26 0,1 0,0 0,0 0,0 0,-1 0,1 0,0 0,0 0,0 0,-1 0,1 0,0 0,0 0,0 0,-1 0,1 0,0 0,0 0,0 0,0 0,24 0,-24 0,0-25,0 25,-1 0,1 0,-25-25,25 25,0 0,0 0,-1 0,1 0,25 0,-25-25,-1 25,1 0,0 0,0 0,0 0,-1 0,1 0,0 0,0 0,0 0,-1 0,1 0,0 0,0 0,0 0,-1 0,1 0,0 0,0 0,0 0,-1 0,1 0,0 0,0 0,0 0,0 0,-1 0,1 0,25 0,-25 0,-1 0,1 0,0 0,0 0,0 0,-1 0,1 0,0 0,0 0,0 0,24 0,-24 0,0 0,0 0,-1 0,1 0,0 0,0 0,24 0,-24 0,25 0,-25 0,24 0,-24 25,0-25,0 0,-1 0,1 0,0 0,0 0,0 0,0 0,-1 0,1 0,0 0,0 0,0 0,-1 0,1 0,0 0,0 0,0 0,-1 0,1 0,0 25,0-25,0 0,24 0,-24 0,0 0,0 0,-1 0,1 0,0 0,0 0,0 0,-1 0,1 0,0 0,0 0,24 0,-24 0,25 0,-25 0,-1 0,1 0,0 0,0 0</inkml:trace>
  <inkml:trace contextRef="#ctx0" brushRef="#br0" timeOffset="4335.6082">10567 9575,'49'0,"-24"0,25-25,-25 25,24 0,-24 0,0 0,24 0,-24 0,0 0,0 0,0 0,-1 0,1 0,0 0,0 0,0 0,24 0,-24-25,25 25,-25 0,-1 0,26-25,-25 25,0 0,24 0,1 0,-25 0,-1 0,1 0,25 0,-25 0,24 0,-24 0,0 0,0 0,24 0,-24 0,0 0,0 0,-1 0,1 0,0 0,0 0,24 0,-24 0,25 0,-25 0,24 0,-24 0,25 0,-25 0,-1 0,1 0,25 0,-25 0,24 0,-24 0,0 0,0 0,24 0,-24 0,0 0,24 0,-24 25,0-25,25 0,-26 0,1 0,25 0,-25 0,-1 0,26 0,-25 0,24 0,-24 0,0 0,25 0,-26 25,1-25,25 0,-25 0,0 25,-1-25,26 0,-25 0,0 0,24 0,-24 0,0 0,0 0,49 0,-49 0,24 0,-24 0,25 0,-1 0,-24 0,0 0,25 0,-26 0,1 0,0 0,0 0,0 0,-1 0,1 0,0 0</inkml:trace>
  <inkml:trace contextRef="#ctx0" brushRef="#br0" timeOffset="7864.7287">7640 12477,'25'0,"-1"0,1 0,0 0,0 0,0 0,-1 0,1 0,0 0,0 0,0 0,-1 0,1 0,0 0,0 0,0 0,0 0,-1 0,1 0,0 0,0 0,0 0,-1 0,1 0,0 0,0 0,0 0,-1 0,1 0,0 0</inkml:trace>
  <inkml:trace contextRef="#ctx0" brushRef="#br0" timeOffset="13098.6542">11509 15503,'25'0,"25"0,-1 0,1 0,0 0,-1 0,1 0,-1 0,1 0,24 0,1 0,-50 0,24 0,1 0,-25 0,24 0,-24 0,0 0,25 0,-26 0,26 0,-25 0,24 0,-24 0,0 0,0 0,0 0,-1 0,26 0,-25 0,24 0,-24 0,25 0,-25 0,-1 0,1 0,0 0,0 0,0 0,-1 0,1 0,0 0,25 0,-26 0,26 0,-25 0,25-25,-1 25,-24 0,0-25,0 25,-1 0,1 0,25 0,-25 0,24 0,-24-24,0 24,0 0,-1 0,1 0,0 0,0 0,24-25,-24 25,25 0,-25 0,-1 0,1 0,25 0,-25 0,-1 0,26 0,-25 0,0 0,24 0,-24 0,25 0,-26 0,1 0,0 0,0 0,0 0,24 0,-24 0,0 0,0 0,24 0,-24 0,0 0,0 0,0 0,-1 0,26 0,-25 0,0 0,-1 0,1 0,0 0,0 0,0 0,24 0,-24 0,25 0,-26 0,26 0,-25 0,24 0,-24 0,0 0,25 0,-26 0,1 0,0 0,25 0,-25 0,-1 0,1 0,0 0,0 0,0 0,-1 0,1 0,0 0,0 0,0 0,-1 0,26 0,-25 0,0 0,-1 0,1 0,0 0,0 0,0 0,24 0,-24 0,0 0,0 0,-1 0,1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3-04-08T00:59:01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6424 6474,'50'0,"-25"0,0 0,-1 0,1 0,0 0,0 0,0 0,-1 0,26 0,-25 0,0 0,-1 0,26 0,-25 0,0 0,24 0,-24 0,0 0,0 0,24 0,-24 0,0 0,25 0,-26 0,1 0,25 0,-25 0,24 0,-24 0,25 0,-26 0,1 0,25 0,-25 0,-1 0,1 0,0 0,0 0,0 0,-1 0,1 0,0 0,0 0,0 0,-1 0,1 0,0 0,0 0,24 0,-24 0,0 0,0 0,0 0,24 0,-24 0,25 0,-25 0,-1 0,1 0,0 0,0 0,0 0,-1 0,26 0,0 0,-26 0,1 0,0 0,0 0,0 0,-1 0,1 0,0 0,0 0,0 0,-1 0,1 0,0 0,0 0,0 0,-1 0,1 0,0 0,-25-25,25 25,0 0,-1 0,1 0,0 0,0 0,0 0,0 0,24 0,-24 0,0 0,24 0,-24 0,0 0,0 0,0 0,-1 0,1 0,0 0,0 0</inkml:trace>
  <inkml:trace contextRef="#ctx0" brushRef="#br0" timeOffset="3792.5542">5854 10021,'50'0,"-26"0,1 0,0 0,0 0,24 0,-24 0,0 0,0 0,0 0,-1 0,1 0,0 25,0-25,0 0,-1 0,1 0,25 0,-25 0,-1 0,1 0,0 0,0 0,0 0,-1 0,1 0,0 0,25 0,-26 0,1 25,25-25,-25 0,-1 0,1 0,0 0,-25 25</inkml:trace>
  <inkml:trace contextRef="#ctx0" brushRef="#br0" timeOffset="10819.5705">5904 13395,'0'-25,"24"25,1 0,0 0,0 0,0 0,-1 0,1 0,0 0,0 0,0 0,-1 0,26 0,-25 0,0 0,-1 0,1 0,0 0,0 0,0 0,-1 0,26 0,-25 0,0 0,-1 0,1 0,0 0,0 0,0 0,-1 0,1 0,0 0,0 0,0 0,-1 0,1 0,0 0,0 0,0 0,0 0</inkml:trace>
  <inkml:trace contextRef="#ctx0" brushRef="#br0" timeOffset="28187.5349">5333 16197,'25'0,"0"0,-1 0,1 0,0 0,0 0,0 0,-1 0,1 0,-25 25,25-25,0 0,0 0,-1 0,1 0,0 0,0 25,0-25,-1 0,1 0,0 0,25 0,-25 0,-1 0,1 0,0 0,0 0,0 0,-1 0,1 0,0 0,0 0,0 0,-1 0,-24 25</inkml:trace>
  <inkml:trace contextRef="#ctx0" brushRef="#br0" timeOffset="35284.3898">8037 16966,'25'-24,"24"24,1 0,-1-25,-24 25,25 0,-25-25,-1 25,26 0,-25 0,0 0,-1 0,1-25,0 25,0 0,0 0,-1-25,1 25,0 0,25 0,-26 0,1 0,0-24,0 24,0 0,-1 0,1 0,25 0,-25 0,-1 0,1 0,0 0,0 0,25 0,-26 0,1 0,0 0,0 0,24 0,-24 0,0 0,25 0,-26 0,1 0,0 0,0 0,0 0,-1 0,26 0,-25 0,0 0,-1 0,26 0,-25 0,0 0,24 0,-24 0,0 0,24 0,1 0,-25 0,0 0,-1 0,26 0,-25 0,0 24,24-24,-24 0,0 0,0 0,0 0,-1 0,1 0,0 25,0-25,0 0,-1 0,1 0,0 0,0 0,0 0,-1 0,1 0,0 0,0 0,0 0,-1 0,1 0,0 0,0 0,-25 25,25-25,-1 0,1 0,0 0,0 0,0 0,-1 0</inkml:trace>
  <inkml:trace contextRef="#ctx0" brushRef="#br0" timeOffset="43563.7936">5383 17785,'24'0,"1"0,0 0,0 0,0 0,-1 0,1 0,0 0,0 0,0 0,-1 0,1 0,0 0,0 0,0 0,-1 0,1 0,25 0,-25 0,0 0,-1 0,1 0,0 0,0 0,0 0,-1 0,1 0,0 0,0 0,0 0,-1 0,1 0,0 0,0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D09557-5244-4F3E-8EDE-C0BA8A624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F8DCCA4-5922-48ED-97CC-B3A171228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04F1C7C-B66E-4421-872D-A5853679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9F1283C-33F6-4831-B4BE-8935624F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442504D-1A1F-4E28-810C-6A731486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73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A8D09C-0ECE-44CE-B521-629D1EF7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844BD8D-30DD-4026-80DF-490EF9764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E92D533-FCC3-4D82-AE2A-93FAFC4F8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7CCDD9E-0A6C-4ACD-AD39-759037EC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7EFC397-EA04-4F33-AF47-C0D1E73D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702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1B0DAED5-C1E5-4AB1-9E92-811BFD40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43E4803-BE32-46E5-91CE-5034FC4A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0D9FDC80-CCA6-4A34-ADCC-37586AD0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960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DA38C4-32A4-47AB-816D-AA103E8F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2448CCC-F003-47BE-8F6A-4E6ACFD6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4861E47-01B2-49CA-BAB2-96A0A2A61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13CC182-C555-4152-8F0B-A9A8DC0D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468BB4E-647A-419B-AC77-6E08103B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5E24B8A-5F69-41C1-9EAD-D3A2AB7C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359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F20757-F6DF-4C28-AD33-E5F8A085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AF82FAC1-39D1-45A6-A1B0-FC4C4920F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6A8C884-1D88-421A-867D-D7A2F45DF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C437869-3992-42B5-A8BC-36E0A68F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02F7161-1A90-4778-B8B6-C501C5BE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1C38885-9F3F-480C-96FE-FB25D769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0241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CBAC9E-9DC2-4130-9025-39281D23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DEA04AF-D952-43FD-9F3D-CE008B7D1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166CB45-0422-4B33-88CB-4A1830AE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6A9B158-8B7D-48A5-BE8D-CAEB550E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6D5302D-1D5D-41A2-B0CF-BEE9CB39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6360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33057EF6-51FF-4E2D-B962-EABEBAE4F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11E98CCD-7963-4BC5-A54E-B8354B99F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BB852EE-B8CB-469A-9067-26B27726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41C0D69-4A22-429D-A50B-B5ABB643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28BDC44-3B50-42E2-A902-A7575E3F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00250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0AFBB2-D621-4487-9C48-D5A14FD10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39BF489-E329-412F-9E49-8E12459EA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A0E5D16-DCFA-406D-9EE9-0299F232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93A0C62-3D87-44AF-857B-731412E1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2C4501B-216E-4444-84B4-379E2800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85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3376891-AB5C-4473-82CE-15A5E8D1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E6A0CDF-9DDC-4BA0-913C-78BC7E95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6E35218-CDAD-4CE3-A30F-711CA486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AD71512-EB24-43B1-B555-847D0D02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5C65CDC-402D-49E8-A7EC-2A87247A9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70649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35CDDC-BAD4-4A98-8139-04EC068F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44DDDD0-4C2C-46C8-A117-2AB1DDDFD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79A7D08-76A7-4203-8FBE-FE73E4E1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AFF435-F292-4529-8D7E-C7AD8988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3A6A97E-8517-49A7-9529-DFD6DBD8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700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61D90A8-B450-4599-86E8-75DA433E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6FABF0C-D689-4C9B-89A4-984139E83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E4C7399-DE11-435A-9493-8A4F2CBA8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9F8B1A6-B331-4793-BD52-AC5ABBBE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8F4BE3-7E32-4A05-964D-77BF99E71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1E4E146-5462-4B77-ADC3-DFE8644B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2406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22C8C2E-4968-4785-AA4F-C41DC26B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6E28A0A-4D88-44AE-9933-EA235889C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27D15D9-3BA8-45C2-A3F2-65FCCA90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D27F1B6E-FCC0-4E0D-A088-D8E8BF1F7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88F9197-08ED-4FB9-84EB-7F79AB062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1A053EA-647D-4D7C-BCE2-E49C7CDA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71523966-B1E1-4BBD-B2FC-83A58935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54124F4D-0E6B-4676-877D-02BB3D8C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8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4C232919-BD75-4A4A-983A-739E8F834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84797C02-6A37-40C4-B312-0070FF8BB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4D93F57-781F-4847-AF7B-7A876F2F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5C65CC3-0FC1-419A-A4F1-F58F0EE62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F6FB66B-3920-425F-A51F-4C6F6314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3521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5F0B00-65A4-4BE6-BB9C-59E7F1A8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105D81F-BD17-48AE-8B68-9F4AF0B5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B124436-8534-4365-80C7-4C272E01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A5A1CB2-7716-429D-89B3-71D667F4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38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1B0DAED5-C1E5-4AB1-9E92-811BFD40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43E4803-BE32-46E5-91CE-5034FC4A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0D9FDC80-CCA6-4A34-ADCC-37586AD0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44097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DA38C4-32A4-47AB-816D-AA103E8F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2448CCC-F003-47BE-8F6A-4E6ACFD6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4861E47-01B2-49CA-BAB2-96A0A2A61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13CC182-C555-4152-8F0B-A9A8DC0D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468BB4E-647A-419B-AC77-6E08103B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5E24B8A-5F69-41C1-9EAD-D3A2AB7C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73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F20757-F6DF-4C28-AD33-E5F8A085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AF82FAC1-39D1-45A6-A1B0-FC4C4920F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6A8C884-1D88-421A-867D-D7A2F45DF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C437869-3992-42B5-A8BC-36E0A68F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02F7161-1A90-4778-B8B6-C501C5BE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1C38885-9F3F-480C-96FE-FB25D769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9883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CBAC9E-9DC2-4130-9025-39281D23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DEA04AF-D952-43FD-9F3D-CE008B7D1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166CB45-0422-4B33-88CB-4A1830AE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6A9B158-8B7D-48A5-BE8D-CAEB550E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6D5302D-1D5D-41A2-B0CF-BEE9CB39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6962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33057EF6-51FF-4E2D-B962-EABEBAE4F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11E98CCD-7963-4BC5-A54E-B8354B99F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BB852EE-B8CB-469A-9067-26B27726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41C0D69-4A22-429D-A50B-B5ABB643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28BDC44-3B50-42E2-A902-A7575E3F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51371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5823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4600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46794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99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AA502A6-6712-48B1-9ABA-846AA1C60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CB1DDCC-8067-4987-830F-EDB6AB1C8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93815D4-C6FE-4DFE-A0F2-D9B99198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D361C73-840D-40AD-B016-62E6455A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4C6DB35-28D8-4006-B744-5C8EA44E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0691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311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9999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8921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939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493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5346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67474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72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768842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05259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236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138794F-BEAD-44AF-813A-4D193FEC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B9A74A0-53BD-43DF-93EC-B5ABDA534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AB442B7-335D-4DE8-B0F7-8DB35414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5D51CE1-FA68-41E6-9E57-D261013D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E60187C-F5BC-4C06-9DFD-ECDA2C45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8669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58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332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023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34123D-525F-4525-9EC6-52CC7C7C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4E2DE1D-B304-45B3-B514-B397416FE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D228CFE-3C5B-43E6-BCAE-8C44E555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278F5EA-2011-475C-85FF-533B8FF7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068BCDB-F9DE-4183-83D6-97FE4EFF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6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7BA5D02-D942-49A4-91E5-2C68E948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F0CC641-C096-4055-878A-047C72FB0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3A20585-5DFE-4CE4-BB8B-C4D19D6B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C24665F-73F7-4ED1-80C7-FBE75AD4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B0548AD0-7A48-4D58-9E71-A77DB371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FCB5822-83EE-4CB0-802D-77E88DB1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16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1A55AF-A5DB-4E51-9447-BC1860A39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64CBB90-1C0C-4386-B921-AC3014C7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9875F14E-A8D8-4B78-9722-E8196EF5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7C8DB624-23ED-4F98-9ED7-1D09D473D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61512768-B87F-470A-A9BA-AB0F69535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059543F-1B4C-4E28-A00D-EA5EF8C9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8F81EDF-F479-4744-A9DE-BCC3F1C6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2F7C9ED4-2D02-4226-92F1-49B9083A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185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E2E0B8-CC4E-470D-BFE4-951ABA95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E087C549-FA1B-4A45-984D-4EF313B5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F8C32F3-60F2-4211-89F8-42966FCCB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DF1CCEF-55D1-4129-98C1-5576FB90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54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803FE6A-BD03-4B1D-9B01-205466B8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9EF11477-34CB-477E-B7B4-E562294A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B6303ED-A47C-48CF-B8FC-13F3B518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162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285C4A-0691-4E05-A58A-1F6F4FE5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5FE9D5F-DEE9-43AC-959B-E4CAA08D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1ACC541-1E11-4DED-BC2E-DE270D459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90665874-C4B0-4A6E-A467-3079073B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D568584-7BE8-4E09-AABE-7DDF8DB5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051C57E-E834-4634-AF6F-BFDCB8D8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2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5C9F08-CD89-402D-B07A-780B46AE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300D20A-1F1B-4705-BA25-CA15A69BC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D1E5149-DAE2-41BE-B1AA-05D5EF26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EF84E12-C067-4690-B9DA-03185EE6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31DE15E-3E8E-4B9F-B2ED-99D9394A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87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D30CFF-3FA8-419F-8FDF-26FACC14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12DC4AFE-1DF8-4A00-A6DB-1C881D23E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F29C3B1-9ACF-4CE8-B18C-A717B4851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9875EC9-0F0D-419F-ACD5-24BE2548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0032986-CA68-4712-AF23-E6E752F0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4A425F9-465F-4491-B678-A4D4406F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79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2E26CCC-D110-4F3A-B192-ED67981A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4B48F644-1E5E-48F8-8027-6D11B23B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6E3187A-9A9E-4FBC-856B-9058165A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D31E676-0C9E-4B2C-B1EB-BC2296A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C232287-371C-450F-9000-E873263E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166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43434EC0-B25E-4835-95BC-6CBC9D970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32061798-55F9-4F5F-A3CE-A4A8CC351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35E4B44-AD33-41A1-9307-E63F18E4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F76BF55-AD9C-4518-A61A-40402C65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60F068D-2F21-4262-96E6-73BD9DFF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409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970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54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658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40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227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1861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21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E54EA98-4AEF-48D4-84B7-BC739DC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EC3B101-0E36-49B7-8432-C24C49AC1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94E8033-4041-442B-BA66-D2C6835A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CAE43C5-5228-49B9-8918-E3E7425A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744EE6D-2D6F-4FC4-9BA0-0CEB00F1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745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26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79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163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081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AA502A6-6712-48B1-9ABA-846AA1C60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CB1DDCC-8067-4987-830F-EDB6AB1C8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93815D4-C6FE-4DFE-A0F2-D9B99198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D361C73-840D-40AD-B016-62E6455A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4C6DB35-28D8-4006-B744-5C8EA44E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266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138794F-BEAD-44AF-813A-4D193FEC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B9A74A0-53BD-43DF-93EC-B5ABDA534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AB442B7-335D-4DE8-B0F7-8DB35414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5D51CE1-FA68-41E6-9E57-D261013D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E60187C-F5BC-4C06-9DFD-ECDA2C45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454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34123D-525F-4525-9EC6-52CC7C7C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4E2DE1D-B304-45B3-B514-B397416FE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D228CFE-3C5B-43E6-BCAE-8C44E555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278F5EA-2011-475C-85FF-533B8FF7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068BCDB-F9DE-4183-83D6-97FE4EFF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474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7BA5D02-D942-49A4-91E5-2C68E948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F0CC641-C096-4055-878A-047C72FB0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3A20585-5DFE-4CE4-BB8B-C4D19D6B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C24665F-73F7-4ED1-80C7-FBE75AD4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B0548AD0-7A48-4D58-9E71-A77DB371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FCB5822-83EE-4CB0-802D-77E88DB1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05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1A55AF-A5DB-4E51-9447-BC1860A39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64CBB90-1C0C-4386-B921-AC3014C7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9875F14E-A8D8-4B78-9722-E8196EF5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7C8DB624-23ED-4F98-9ED7-1D09D473D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61512768-B87F-470A-A9BA-AB0F69535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059543F-1B4C-4E28-A00D-EA5EF8C9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8F81EDF-F479-4744-A9DE-BCC3F1C6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2F7C9ED4-2D02-4226-92F1-49B9083A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32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E2E0B8-CC4E-470D-BFE4-951ABA95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E087C549-FA1B-4A45-984D-4EF313B5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F8C32F3-60F2-4211-89F8-42966FCCB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DF1CCEF-55D1-4129-98C1-5576FB90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5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9DB0B8-A5E3-4FBE-B308-BDFC08F1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2DF1D84-0BF5-4FCB-A9FE-AF08A96AF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641BFA2-2E04-43BE-9BCE-F9F9528C9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D391E29-83DB-4AFB-BC1B-3F7C8427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E9363C12-86E1-4C18-9025-1AE81840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B0168C4-C4E9-4CAE-AAAF-6D05D582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564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803FE6A-BD03-4B1D-9B01-205466B8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9EF11477-34CB-477E-B7B4-E562294A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B6303ED-A47C-48CF-B8FC-13F3B518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3234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285C4A-0691-4E05-A58A-1F6F4FE5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5FE9D5F-DEE9-43AC-959B-E4CAA08D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1ACC541-1E11-4DED-BC2E-DE270D459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90665874-C4B0-4A6E-A467-3079073B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D568584-7BE8-4E09-AABE-7DDF8DB5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051C57E-E834-4634-AF6F-BFDCB8D8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479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D30CFF-3FA8-419F-8FDF-26FACC14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12DC4AFE-1DF8-4A00-A6DB-1C881D23E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F29C3B1-9ACF-4CE8-B18C-A717B4851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9875EC9-0F0D-419F-ACD5-24BE2548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0032986-CA68-4712-AF23-E6E752F0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4A425F9-465F-4491-B678-A4D4406F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152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2E26CCC-D110-4F3A-B192-ED67981A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4B48F644-1E5E-48F8-8027-6D11B23B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6E3187A-9A9E-4FBC-856B-9058165A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D31E676-0C9E-4B2C-B1EB-BC2296A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C232287-371C-450F-9000-E873263E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372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43434EC0-B25E-4835-95BC-6CBC9D970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32061798-55F9-4F5F-A3CE-A4A8CC351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35E4B44-AD33-41A1-9307-E63F18E4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F76BF55-AD9C-4518-A61A-40402C65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60F068D-2F21-4262-96E6-73BD9DFF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040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EA2932-EFA7-4AAA-B53C-268C2224F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804D82E-C623-4ABA-8D43-D4834467A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A242687-1E8B-4477-93C2-37A97219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E2C138D-974B-4924-AE65-9358E0F1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9CBD001-A79F-4388-9CAD-6EDD0B97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697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D5D6E2-FA86-4AB7-A2D6-F9659748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9D9673D-321B-478E-A3E4-C65BADB6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C4ABD08-7B58-48C5-8D4F-88B2657E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FC8E6DF-DB1C-48F3-B578-8033A69C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A3BD4CF-EEA3-4364-ACEE-B03E48C2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219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5D242D-5989-4FDD-B18B-59D7CEA7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FDE4696-F90B-44A4-82B5-7F371D632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4B8A297-EBD2-4CCE-AA38-A554D432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1799933-E717-4737-82D5-0D093873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EF53875-6D6F-443F-AAC7-D377237D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88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C606B74-9ACA-4140-8BFE-FC030C4C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8D23004-D379-4A63-A735-373083811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990138B-0EB5-4D31-A211-F8C2D5AED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0B087435-5D9D-4F4E-A2E7-290FF851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64A7599-8196-4EAC-9714-9E45DBFBE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0028075-3777-465C-BD42-70127F10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055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6EBE993-BC5A-4946-B0F3-C98F441C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1B5C84B-7A3C-4512-B4EE-7DDC74996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026D4215-A9C5-4422-A348-07780D2A4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3EBC34B-3DE2-40EC-9A5D-F17B29DC9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52C990E8-E333-40FD-A4E3-FBAB7821A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1AB47C6-5805-4A88-9AF3-E0AC48B0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3F7E7033-BFCD-4433-9298-A575956A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7F626640-4176-48C0-8E37-9EB7114C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5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600880-014D-4D42-B6AA-4178931A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F04C9E1-4A4D-4D7B-B82B-67D67F0D6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5E7DE4F4-8BCD-4760-BE30-574F5F1A7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3C7ED486-0262-415D-9ECD-893FF57AD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1ECC057F-0043-4F9B-A49F-FBECA89142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E30A0218-1109-4D7A-A5E8-35EDA373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DEA76D65-9E8C-4179-964E-B83FB377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106EAAF5-FDD8-4B31-B1A6-FC4FE65D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8979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FD2E7D4-B59F-4987-9510-5614C5C6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9F01A35B-AF89-413E-887A-3DA3661B4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F75FED3-3B2A-4380-8530-39123869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16D9A11A-975E-44E0-AE16-9B9268FB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081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73DD02FE-0DC1-4A50-B440-973BFC1B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D2E68D2D-6C81-46EC-8E99-3FAD2D7E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431DCED9-884A-4715-B701-8F27A989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282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1A07D1-F0A9-486B-BA92-0F28DD7F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1DB9A9F-44E8-4423-A5DC-642FCD5CD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DD02BA7-58E0-413E-BEB2-84C97D11E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182F90E-542C-49B6-AE46-F82EDF9A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ECFA7F7-190C-4EBE-8A5E-9BC09CE8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13E481B-8A0A-46DA-9B48-AF8459B6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091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E23B662-1520-46AE-A7D3-8060B2E9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B18E600D-C1D2-403F-8F82-20B9476F41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11BCDF6-4EFC-459A-9B39-53744BD27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E912A84-9F34-4072-B872-8D69A236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CB3F0A7-D72B-429A-A355-9D4F1D5B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3D006E2-D3EE-47C6-8BE7-B36AFD0F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280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F648D42-8E6F-4C5B-A8DF-8245FEA8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0190F623-01DD-4787-9B1C-8BF301C57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C0DC891-3450-4C73-8BCD-E8B05199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28C32E0-ACC8-449B-A707-EFF2C407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1CB203C-DC95-433A-AD68-9C802830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431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8FB7D84-85FF-4C7D-9934-D3F534B56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A71ADE79-22C9-4C5F-9AF2-2E4FF67AD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6075B5E-451A-4FF9-96DA-5CE91F9F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EA720B9-42C1-4E50-9B05-D2799D12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F16E898-10AF-4B61-8F89-6B36E53A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89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0AFBB2-D621-4487-9C48-D5A14FD10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39BF489-E329-412F-9E49-8E12459EA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A0E5D16-DCFA-406D-9EE9-0299F232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93A0C62-3D87-44AF-857B-731412E1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2C4501B-216E-4444-84B4-379E2800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348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3376891-AB5C-4473-82CE-15A5E8D1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E6A0CDF-9DDC-4BA0-913C-78BC7E95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6E35218-CDAD-4CE3-A30F-711CA486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AD71512-EB24-43B1-B555-847D0D02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5C65CDC-402D-49E8-A7EC-2A87247A9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7728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35CDDC-BAD4-4A98-8139-04EC068F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44DDDD0-4C2C-46C8-A117-2AB1DDDFD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79A7D08-76A7-4203-8FBE-FE73E4E1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AFF435-F292-4529-8D7E-C7AD8988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3A6A97E-8517-49A7-9529-DFD6DBD8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506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61D90A8-B450-4599-86E8-75DA433E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6FABF0C-D689-4C9B-89A4-984139E83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E4C7399-DE11-435A-9493-8A4F2CBA8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9F8B1A6-B331-4793-BD52-AC5ABBBE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8F4BE3-7E32-4A05-964D-77BF99E71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1E4E146-5462-4B77-ADC3-DFE8644B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9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1D47075-6E33-4932-8219-34D66F3A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45B8E6E0-D641-442E-AD17-4A1B3AA2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361FB549-39AE-487B-B268-72AC5A0E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0608084-99DC-46B6-B6D2-BF5B4AD5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712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22C8C2E-4968-4785-AA4F-C41DC26B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6E28A0A-4D88-44AE-9933-EA235889C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27D15D9-3BA8-45C2-A3F2-65FCCA90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D27F1B6E-FCC0-4E0D-A088-D8E8BF1F7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88F9197-08ED-4FB9-84EB-7F79AB062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1A053EA-647D-4D7C-BCE2-E49C7CDA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71523966-B1E1-4BBD-B2FC-83A58935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54124F4D-0E6B-4676-877D-02BB3D8C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2501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5F0B00-65A4-4BE6-BB9C-59E7F1A8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105D81F-BD17-48AE-8B68-9F4AF0B5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B124436-8534-4365-80C7-4C272E01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A5A1CB2-7716-429D-89B3-71D667F4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2140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1B0DAED5-C1E5-4AB1-9E92-811BFD40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43E4803-BE32-46E5-91CE-5034FC4A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0D9FDC80-CCA6-4A34-ADCC-37586AD0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1769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DA38C4-32A4-47AB-816D-AA103E8F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2448CCC-F003-47BE-8F6A-4E6ACFD6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4861E47-01B2-49CA-BAB2-96A0A2A61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13CC182-C555-4152-8F0B-A9A8DC0D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468BB4E-647A-419B-AC77-6E08103B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5E24B8A-5F69-41C1-9EAD-D3A2AB7C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623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F20757-F6DF-4C28-AD33-E5F8A085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AF82FAC1-39D1-45A6-A1B0-FC4C4920F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6A8C884-1D88-421A-867D-D7A2F45DF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C437869-3992-42B5-A8BC-36E0A68F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02F7161-1A90-4778-B8B6-C501C5BE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1C38885-9F3F-480C-96FE-FB25D769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75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CBAC9E-9DC2-4130-9025-39281D23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DEA04AF-D952-43FD-9F3D-CE008B7D1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166CB45-0422-4B33-88CB-4A1830AE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6A9B158-8B7D-48A5-BE8D-CAEB550E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6D5302D-1D5D-41A2-B0CF-BEE9CB39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910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33057EF6-51FF-4E2D-B962-EABEBAE4F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11E98CCD-7963-4BC5-A54E-B8354B99F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BB852EE-B8CB-469A-9067-26B27726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41C0D69-4A22-429D-A50B-B5ABB643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28BDC44-3B50-42E2-A902-A7575E3F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202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0AFBB2-D621-4487-9C48-D5A14FD10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39BF489-E329-412F-9E49-8E12459EA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A0E5D16-DCFA-406D-9EE9-0299F232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93A0C62-3D87-44AF-857B-731412E1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2C4501B-216E-4444-84B4-379E2800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539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3376891-AB5C-4473-82CE-15A5E8D1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E6A0CDF-9DDC-4BA0-913C-78BC7E95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6E35218-CDAD-4CE3-A30F-711CA486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AD71512-EB24-43B1-B555-847D0D02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5C65CDC-402D-49E8-A7EC-2A87247A9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39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35CDDC-BAD4-4A98-8139-04EC068F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44DDDD0-4C2C-46C8-A117-2AB1DDDFD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79A7D08-76A7-4203-8FBE-FE73E4E1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AFF435-F292-4529-8D7E-C7AD8988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3A6A97E-8517-49A7-9529-DFD6DBD8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8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CB7D20C4-83E5-44D3-93F2-F364FE75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F9EBC970-5E3B-4FCC-8263-3F4480A0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D0DB53C1-F20F-4C8E-80B4-C9BD7074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61D90A8-B450-4599-86E8-75DA433E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6FABF0C-D689-4C9B-89A4-984139E83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E4C7399-DE11-435A-9493-8A4F2CBA8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9F8B1A6-B331-4793-BD52-AC5ABBBE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8F4BE3-7E32-4A05-964D-77BF99E71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1E4E146-5462-4B77-ADC3-DFE8644B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083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22C8C2E-4968-4785-AA4F-C41DC26B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6E28A0A-4D88-44AE-9933-EA235889C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27D15D9-3BA8-45C2-A3F2-65FCCA90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D27F1B6E-FCC0-4E0D-A088-D8E8BF1F7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88F9197-08ED-4FB9-84EB-7F79AB062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1A053EA-647D-4D7C-BCE2-E49C7CDA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71523966-B1E1-4BBD-B2FC-83A58935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54124F4D-0E6B-4676-877D-02BB3D8C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486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5F0B00-65A4-4BE6-BB9C-59E7F1A8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105D81F-BD17-48AE-8B68-9F4AF0B5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B124436-8534-4365-80C7-4C272E01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A5A1CB2-7716-429D-89B3-71D667F4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128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1B0DAED5-C1E5-4AB1-9E92-811BFD40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43E4803-BE32-46E5-91CE-5034FC4A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0D9FDC80-CCA6-4A34-ADCC-37586AD0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970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DA38C4-32A4-47AB-816D-AA103E8F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2448CCC-F003-47BE-8F6A-4E6ACFD6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4861E47-01B2-49CA-BAB2-96A0A2A61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13CC182-C555-4152-8F0B-A9A8DC0D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468BB4E-647A-419B-AC77-6E08103B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5E24B8A-5F69-41C1-9EAD-D3A2AB7C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2255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F20757-F6DF-4C28-AD33-E5F8A085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AF82FAC1-39D1-45A6-A1B0-FC4C4920F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6A8C884-1D88-421A-867D-D7A2F45DF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C437869-3992-42B5-A8BC-36E0A68F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02F7161-1A90-4778-B8B6-C501C5BE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1C38885-9F3F-480C-96FE-FB25D769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347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CBAC9E-9DC2-4130-9025-39281D23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DEA04AF-D952-43FD-9F3D-CE008B7D1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166CB45-0422-4B33-88CB-4A1830AE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6A9B158-8B7D-48A5-BE8D-CAEB550E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6D5302D-1D5D-41A2-B0CF-BEE9CB39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683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33057EF6-51FF-4E2D-B962-EABEBAE4F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11E98CCD-7963-4BC5-A54E-B8354B99F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BB852EE-B8CB-469A-9067-26B27726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41C0D69-4A22-429D-A50B-B5ABB643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28BDC44-3B50-42E2-A902-A7575E3F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069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227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66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42EA82-8A06-4CF1-8B07-F577D55F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7CBB8C9-DCBB-4444-B473-D14C972BC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6C43F8F-9FFA-44A0-A6DA-A5C4649F9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2DCF2BF9-5B31-41C2-AC98-C196032A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8C710D59-8A4E-4169-8732-6DE07BC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539EB8A-65A2-499C-9A9C-F5DF324F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1379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6920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73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4518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281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377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729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335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1243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FFCA08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FFCA08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45282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6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E9735E-49C6-4232-80F9-A5E9C8CB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65CEC788-0AC9-4927-B7A4-5AC04C487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30AEB121-718C-44ED-8B15-B00A7E40F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08324DB-8584-4765-8542-155AFCB9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84ECD583-6F75-497F-A9A8-90D8F8BF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7CCD563-FAFB-41DA-A360-74B5BAC8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7969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FFCA08"/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FFCA08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76376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742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728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477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0AFBB2-D621-4487-9C48-D5A14FD10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39BF489-E329-412F-9E49-8E12459EA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A0E5D16-DCFA-406D-9EE9-0299F232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93A0C62-3D87-44AF-857B-731412E1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2C4501B-216E-4444-84B4-379E2800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9476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3376891-AB5C-4473-82CE-15A5E8D1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E6A0CDF-9DDC-4BA0-913C-78BC7E950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6E35218-CDAD-4CE3-A30F-711CA486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AD71512-EB24-43B1-B555-847D0D02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5C65CDC-402D-49E8-A7EC-2A87247A9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429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35CDDC-BAD4-4A98-8139-04EC068F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44DDDD0-4C2C-46C8-A117-2AB1DDDFD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79A7D08-76A7-4203-8FBE-FE73E4E1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AFF435-F292-4529-8D7E-C7AD8988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3A6A97E-8517-49A7-9529-DFD6DBD8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84076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61D90A8-B450-4599-86E8-75DA433E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6FABF0C-D689-4C9B-89A4-984139E83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E4C7399-DE11-435A-9493-8A4F2CBA8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9F8B1A6-B331-4793-BD52-AC5ABBBE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8F4BE3-7E32-4A05-964D-77BF99E71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1E4E146-5462-4B77-ADC3-DFE8644B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4761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22C8C2E-4968-4785-AA4F-C41DC26B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6E28A0A-4D88-44AE-9933-EA235889C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27D15D9-3BA8-45C2-A3F2-65FCCA90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D27F1B6E-FCC0-4E0D-A088-D8E8BF1F7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88F9197-08ED-4FB9-84EB-7F79AB062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1A053EA-647D-4D7C-BCE2-E49C7CDA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71523966-B1E1-4BBD-B2FC-83A58935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54124F4D-0E6B-4676-877D-02BB3D8C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4020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5F0B00-65A4-4BE6-BB9C-59E7F1A8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105D81F-BD17-48AE-8B68-9F4AF0B5C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B124436-8534-4365-80C7-4C272E01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A5A1CB2-7716-429D-89B3-71D667F4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726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312451FA-E68F-4EC5-802B-8ADA04D1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AB2074A-5795-4DF1-8B57-8B26E80D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6FE9398-D136-4368-82E8-27610CB45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97570-5BFD-4502-A3CB-4D026A2E83F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32CC9EE-7E4C-4B71-9C9B-51A9CC8EE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D542A5E-0006-4791-B4A6-B5B7FD508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88CC1-8143-4A06-8D3E-3BFD0898E939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19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900FE966-7187-4398-9F82-3F41DEEC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5026C1D-2F39-46D3-8EC7-715AEDCC5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8594174-F03F-4581-918E-45E81841C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0B359BB-AA36-4363-A895-5BE6A6BDB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E9442E1-E3A1-470F-8D9A-4352C8E39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2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6BDBB-658E-46DD-BE6B-2B1CBF19AE08}" type="datetimeFigureOut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737DF-599B-4A04-9041-F193AD7EA4FB}" type="slidenum">
              <a:rPr lang="es-AR" smtClean="0">
                <a:solidFill>
                  <a:prstClr val="white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415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7A76A885-F5EA-44A4-B4AE-D6BD81F4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58F69C9-FC92-4418-A432-A0EF1A9CC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07F85FB-2E74-4D6C-B1C9-6FC82898D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7439FC6-E7DD-47AE-8BC7-1C396F266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6A43084-B2AB-4E83-9F9D-636D559B8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5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7A76A885-F5EA-44A4-B4AE-D6BD81F4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58F69C9-FC92-4418-A432-A0EF1A9CC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07F85FB-2E74-4D6C-B1C9-6FC82898D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7439FC6-E7DD-47AE-8BC7-1C396F266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6A43084-B2AB-4E83-9F9D-636D559B8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D28C43FC-7C1F-4283-8B93-0DEE87A4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962A8BF-2423-45A1-AF69-B80827BB1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7A1A1D0-ADE6-43C2-A333-078F2AF60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AA118-E99A-4B95-950B-F5DB93412EB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0786B43-1B65-40CC-AC3C-3FB5F4F30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BF362B3-50FD-428C-A5BE-B26D1F78D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C76A9-6B58-47ED-9ACB-B63EAE8ABD47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56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900FE966-7187-4398-9F82-3F41DEEC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5026C1D-2F39-46D3-8EC7-715AEDCC5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8594174-F03F-4581-918E-45E81841C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0B359BB-AA36-4363-A895-5BE6A6BDB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E9442E1-E3A1-470F-8D9A-4352C8E39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900FE966-7187-4398-9F82-3F41DEEC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5026C1D-2F39-46D3-8EC7-715AEDCC5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8594174-F03F-4581-918E-45E81841C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0B359BB-AA36-4363-A895-5BE6A6BDB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E9442E1-E3A1-470F-8D9A-4352C8E39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17E737DF-599B-4A04-9041-F193AD7EA4FB}" type="slidenum">
              <a:rPr lang="es-AR" smtClean="0">
                <a:solidFill>
                  <a:srgbClr val="FFCA08">
                    <a:lumMod val="75000"/>
                  </a:srgbClr>
                </a:solidFill>
              </a:rPr>
              <a:pPr/>
              <a:t>‹Nº›</a:t>
            </a:fld>
            <a:endParaRPr lang="es-AR">
              <a:solidFill>
                <a:srgbClr val="FFCA0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7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900FE966-7187-4398-9F82-3F41DEEC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5026C1D-2F39-46D3-8EC7-715AEDCC5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8594174-F03F-4581-918E-45E81841C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6BDBB-658E-46DD-BE6B-2B1CBF19AE08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8/6/2024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0B359BB-AA36-4363-A895-5BE6A6BDB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E9442E1-E3A1-470F-8D9A-4352C8E39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737DF-599B-4A04-9041-F193AD7EA4FB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4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2F821FE-44AC-468B-A66B-80AEDFDDC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REVISION FOR MIDTERM II</a:t>
            </a:r>
          </a:p>
        </p:txBody>
      </p:sp>
    </p:spTree>
    <p:extLst>
      <p:ext uri="{BB962C8B-B14F-4D97-AF65-F5344CB8AC3E}">
        <p14:creationId xmlns:p14="http://schemas.microsoft.com/office/powerpoint/2010/main" val="96636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7">
            <a:extLst>
              <a:ext uri="{FF2B5EF4-FFF2-40B4-BE49-F238E27FC236}">
                <a16:creationId xmlns="" xmlns:a16="http://schemas.microsoft.com/office/drawing/2014/main" id="{297A3DBD-CDEA-4A2E-8462-AC7F61A53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615002"/>
              </p:ext>
            </p:extLst>
          </p:nvPr>
        </p:nvGraphicFramePr>
        <p:xfrm>
          <a:off x="1270686" y="888510"/>
          <a:ext cx="9650627" cy="27097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7595">
                  <a:extLst>
                    <a:ext uri="{9D8B030D-6E8A-4147-A177-3AD203B41FA5}">
                      <a16:colId xmlns="" xmlns:a16="http://schemas.microsoft.com/office/drawing/2014/main" val="1784163039"/>
                    </a:ext>
                  </a:extLst>
                </a:gridCol>
                <a:gridCol w="1296897">
                  <a:extLst>
                    <a:ext uri="{9D8B030D-6E8A-4147-A177-3AD203B41FA5}">
                      <a16:colId xmlns="" xmlns:a16="http://schemas.microsoft.com/office/drawing/2014/main" val="847336630"/>
                    </a:ext>
                  </a:extLst>
                </a:gridCol>
                <a:gridCol w="4606135">
                  <a:extLst>
                    <a:ext uri="{9D8B030D-6E8A-4147-A177-3AD203B41FA5}">
                      <a16:colId xmlns="" xmlns:a16="http://schemas.microsoft.com/office/drawing/2014/main" val="233335040"/>
                    </a:ext>
                  </a:extLst>
                </a:gridCol>
              </a:tblGrid>
              <a:tr h="1154046">
                <a:tc>
                  <a:txBody>
                    <a:bodyPr/>
                    <a:lstStyle/>
                    <a:p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How</a:t>
                      </a:r>
                      <a:r>
                        <a:rPr lang="es-AR" sz="3600" b="0" dirty="0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 </a:t>
                      </a:r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many</a:t>
                      </a:r>
                      <a:r>
                        <a:rPr lang="es-AR" sz="3600" b="0" dirty="0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 </a:t>
                      </a:r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glasses</a:t>
                      </a:r>
                      <a:endParaRPr lang="es-AR" sz="3600" b="0" dirty="0">
                        <a:ln w="28575">
                          <a:solidFill>
                            <a:schemeClr val="tx1"/>
                          </a:solidFill>
                        </a:ln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0" dirty="0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are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there</a:t>
                      </a:r>
                      <a:r>
                        <a:rPr lang="es-AR" sz="3600" b="0" dirty="0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?  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4276782"/>
                  </a:ext>
                </a:extLst>
              </a:tr>
              <a:tr h="843148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much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coffee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is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there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 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9891027"/>
                  </a:ext>
                </a:extLst>
              </a:tr>
              <a:tr h="712519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many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oranges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are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there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in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the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fridge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9887014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DAF3970D-41EC-4262-9DDA-AA252C96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48" y="316400"/>
            <a:ext cx="2591900" cy="17250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E5FADBE-B64E-493E-83DA-8889BF1E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71" y="2202281"/>
            <a:ext cx="1452684" cy="18957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131C2B69-5FF4-45FC-97BA-07EB6666D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144" y="4329669"/>
            <a:ext cx="2983907" cy="1800283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2576945" y="4678878"/>
            <a:ext cx="4583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solidFill>
                  <a:prstClr val="black"/>
                </a:solidFill>
              </a:rPr>
              <a:t>There</a:t>
            </a:r>
            <a:r>
              <a:rPr lang="es-MX" dirty="0" smtClean="0">
                <a:solidFill>
                  <a:prstClr val="black"/>
                </a:solidFill>
              </a:rPr>
              <a:t> are </a:t>
            </a:r>
            <a:r>
              <a:rPr lang="es-MX" dirty="0" err="1" smtClean="0">
                <a:solidFill>
                  <a:prstClr val="black"/>
                </a:solidFill>
              </a:rPr>
              <a:t>three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glasses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</a:p>
          <a:p>
            <a:r>
              <a:rPr lang="es-MX" dirty="0" err="1" smtClean="0">
                <a:solidFill>
                  <a:prstClr val="black"/>
                </a:solidFill>
              </a:rPr>
              <a:t>There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is</a:t>
            </a:r>
            <a:r>
              <a:rPr lang="es-MX" dirty="0" smtClean="0">
                <a:solidFill>
                  <a:prstClr val="black"/>
                </a:solidFill>
              </a:rPr>
              <a:t> a </a:t>
            </a:r>
            <a:r>
              <a:rPr lang="es-MX" dirty="0" err="1" smtClean="0">
                <a:solidFill>
                  <a:prstClr val="black"/>
                </a:solidFill>
              </a:rPr>
              <a:t>little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coffee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</a:p>
          <a:p>
            <a:r>
              <a:rPr lang="es-MX" dirty="0" err="1" smtClean="0">
                <a:solidFill>
                  <a:prstClr val="black"/>
                </a:solidFill>
              </a:rPr>
              <a:t>There</a:t>
            </a:r>
            <a:r>
              <a:rPr lang="es-MX" dirty="0" smtClean="0">
                <a:solidFill>
                  <a:prstClr val="black"/>
                </a:solidFill>
              </a:rPr>
              <a:t> are </a:t>
            </a:r>
            <a:r>
              <a:rPr lang="es-MX" dirty="0" err="1" smtClean="0">
                <a:solidFill>
                  <a:prstClr val="black"/>
                </a:solidFill>
              </a:rPr>
              <a:t>lots</a:t>
            </a:r>
            <a:r>
              <a:rPr lang="es-MX" dirty="0" smtClean="0">
                <a:solidFill>
                  <a:prstClr val="black"/>
                </a:solidFill>
              </a:rPr>
              <a:t> of </a:t>
            </a:r>
            <a:r>
              <a:rPr lang="es-MX" dirty="0" err="1" smtClean="0">
                <a:solidFill>
                  <a:prstClr val="black"/>
                </a:solidFill>
              </a:rPr>
              <a:t>oranges</a:t>
            </a:r>
            <a:r>
              <a:rPr lang="es-MX" dirty="0" smtClean="0">
                <a:solidFill>
                  <a:prstClr val="black"/>
                </a:solidFill>
              </a:rPr>
              <a:t> in </a:t>
            </a:r>
            <a:r>
              <a:rPr lang="es-MX" dirty="0" err="1" smtClean="0">
                <a:solidFill>
                  <a:prstClr val="black"/>
                </a:solidFill>
              </a:rPr>
              <a:t>the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fridge</a:t>
            </a:r>
            <a:endParaRPr lang="es-A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5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7">
            <a:extLst>
              <a:ext uri="{FF2B5EF4-FFF2-40B4-BE49-F238E27FC236}">
                <a16:creationId xmlns="" xmlns:a16="http://schemas.microsoft.com/office/drawing/2014/main" id="{297A3DBD-CDEA-4A2E-8462-AC7F61A53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134872"/>
              </p:ext>
            </p:extLst>
          </p:nvPr>
        </p:nvGraphicFramePr>
        <p:xfrm>
          <a:off x="529280" y="679034"/>
          <a:ext cx="9650627" cy="30616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7595">
                  <a:extLst>
                    <a:ext uri="{9D8B030D-6E8A-4147-A177-3AD203B41FA5}">
                      <a16:colId xmlns="" xmlns:a16="http://schemas.microsoft.com/office/drawing/2014/main" val="1784163039"/>
                    </a:ext>
                  </a:extLst>
                </a:gridCol>
                <a:gridCol w="1296897">
                  <a:extLst>
                    <a:ext uri="{9D8B030D-6E8A-4147-A177-3AD203B41FA5}">
                      <a16:colId xmlns="" xmlns:a16="http://schemas.microsoft.com/office/drawing/2014/main" val="847336630"/>
                    </a:ext>
                  </a:extLst>
                </a:gridCol>
                <a:gridCol w="4606135">
                  <a:extLst>
                    <a:ext uri="{9D8B030D-6E8A-4147-A177-3AD203B41FA5}">
                      <a16:colId xmlns="" xmlns:a16="http://schemas.microsoft.com/office/drawing/2014/main" val="233335040"/>
                    </a:ext>
                  </a:extLst>
                </a:gridCol>
              </a:tblGrid>
              <a:tr h="888509">
                <a:tc>
                  <a:txBody>
                    <a:bodyPr/>
                    <a:lstStyle/>
                    <a:p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When</a:t>
                      </a:r>
                      <a:endParaRPr lang="es-AR" sz="3600" b="0" dirty="0">
                        <a:ln w="28575">
                          <a:solidFill>
                            <a:schemeClr val="tx1"/>
                          </a:solidFill>
                        </a:ln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is</a:t>
                      </a:r>
                      <a:endParaRPr lang="es-AR" sz="3600" b="0" dirty="0">
                        <a:ln w="28575">
                          <a:solidFill>
                            <a:schemeClr val="tx1"/>
                          </a:solidFill>
                        </a:ln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there</a:t>
                      </a:r>
                      <a:r>
                        <a:rPr lang="es-AR" sz="3600" b="0" dirty="0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          a </a:t>
                      </a:r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holiday</a:t>
                      </a:r>
                      <a:r>
                        <a:rPr lang="es-AR" sz="3600" b="0" dirty="0">
                          <a:ln w="28575">
                            <a:solidFill>
                              <a:schemeClr val="tx1"/>
                            </a:solidFill>
                          </a:ln>
                          <a:effectLst/>
                        </a:rPr>
                        <a:t> 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4276782"/>
                  </a:ext>
                </a:extLst>
              </a:tr>
              <a:tr h="1021278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What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is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there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   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on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your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table 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9891027"/>
                  </a:ext>
                </a:extLst>
              </a:tr>
              <a:tr h="1151906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What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is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there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      in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the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fridge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9887014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E16D9E31-7E08-4597-9D24-1DC33E6D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39" y="479318"/>
            <a:ext cx="2135661" cy="12139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B522BCE3-BA27-41C1-8B40-6F052A80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568" y="1693236"/>
            <a:ext cx="1681901" cy="15628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677404E-AE7E-40FA-9A83-80BFB053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399" y="4631384"/>
            <a:ext cx="1681901" cy="14596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D9FA54D6-69A8-4049-9CFC-D9A55F1C6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137" y="4630780"/>
            <a:ext cx="3042208" cy="154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7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="" xmlns:a16="http://schemas.microsoft.com/office/drawing/2014/main" id="{1E0048DD-E598-419F-89D3-C849ED4A0DBC}"/>
              </a:ext>
            </a:extLst>
          </p:cNvPr>
          <p:cNvGraphicFramePr>
            <a:graphicFrameLocks noGrp="1"/>
          </p:cNvGraphicFramePr>
          <p:nvPr/>
        </p:nvGraphicFramePr>
        <p:xfrm>
          <a:off x="902043" y="1099752"/>
          <a:ext cx="10762735" cy="50654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8235">
                  <a:extLst>
                    <a:ext uri="{9D8B030D-6E8A-4147-A177-3AD203B41FA5}">
                      <a16:colId xmlns="" xmlns:a16="http://schemas.microsoft.com/office/drawing/2014/main" val="1067804719"/>
                    </a:ext>
                  </a:extLst>
                </a:gridCol>
                <a:gridCol w="1841917">
                  <a:extLst>
                    <a:ext uri="{9D8B030D-6E8A-4147-A177-3AD203B41FA5}">
                      <a16:colId xmlns="" xmlns:a16="http://schemas.microsoft.com/office/drawing/2014/main" val="2894212526"/>
                    </a:ext>
                  </a:extLst>
                </a:gridCol>
                <a:gridCol w="6462583">
                  <a:extLst>
                    <a:ext uri="{9D8B030D-6E8A-4147-A177-3AD203B41FA5}">
                      <a16:colId xmlns="" xmlns:a16="http://schemas.microsoft.com/office/drawing/2014/main" val="897042761"/>
                    </a:ext>
                  </a:extLst>
                </a:gridCol>
              </a:tblGrid>
              <a:tr h="1135063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/>
                        <a:t>a </a:t>
                      </a:r>
                      <a:r>
                        <a:rPr lang="es-AR" sz="4400" b="1" dirty="0" err="1"/>
                        <a:t>bathroom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upstairs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884390"/>
                  </a:ext>
                </a:extLst>
              </a:tr>
              <a:tr h="1215936">
                <a:tc>
                  <a:txBody>
                    <a:bodyPr/>
                    <a:lstStyle/>
                    <a:p>
                      <a:r>
                        <a:rPr lang="es-AR" sz="4400" b="1" dirty="0"/>
                        <a:t>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any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glasses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on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the</a:t>
                      </a:r>
                      <a:r>
                        <a:rPr lang="es-AR" sz="4400" b="1" dirty="0"/>
                        <a:t> table?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7582534"/>
                  </a:ext>
                </a:extLst>
              </a:tr>
              <a:tr h="1281887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Is</a:t>
                      </a:r>
                      <a:r>
                        <a:rPr lang="es-AR" sz="4400" b="1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any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sugar</a:t>
                      </a:r>
                      <a:r>
                        <a:rPr lang="es-AR" sz="4400" b="1" dirty="0"/>
                        <a:t> in </a:t>
                      </a:r>
                      <a:r>
                        <a:rPr lang="es-AR" sz="4400" b="1" dirty="0" err="1"/>
                        <a:t>the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bowl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3588402"/>
                  </a:ext>
                </a:extLst>
              </a:tr>
              <a:tr h="1135063">
                <a:tc>
                  <a:txBody>
                    <a:bodyPr/>
                    <a:lstStyle/>
                    <a:p>
                      <a:r>
                        <a:rPr lang="es-AR" sz="4400" b="1" dirty="0"/>
                        <a:t>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any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flowers</a:t>
                      </a:r>
                      <a:r>
                        <a:rPr lang="es-AR" sz="4400" b="1" dirty="0"/>
                        <a:t> in </a:t>
                      </a:r>
                      <a:r>
                        <a:rPr lang="es-AR" sz="4400" b="1" dirty="0" err="1"/>
                        <a:t>your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garden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8137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0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="" xmlns:a16="http://schemas.microsoft.com/office/drawing/2014/main" id="{1E0048DD-E598-419F-89D3-C849ED4A0DBC}"/>
              </a:ext>
            </a:extLst>
          </p:cNvPr>
          <p:cNvGraphicFramePr>
            <a:graphicFrameLocks noGrp="1"/>
          </p:cNvGraphicFramePr>
          <p:nvPr/>
        </p:nvGraphicFramePr>
        <p:xfrm>
          <a:off x="902043" y="1099752"/>
          <a:ext cx="10762735" cy="47679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1795">
                  <a:extLst>
                    <a:ext uri="{9D8B030D-6E8A-4147-A177-3AD203B41FA5}">
                      <a16:colId xmlns="" xmlns:a16="http://schemas.microsoft.com/office/drawing/2014/main" val="1067804719"/>
                    </a:ext>
                  </a:extLst>
                </a:gridCol>
                <a:gridCol w="1532238">
                  <a:extLst>
                    <a:ext uri="{9D8B030D-6E8A-4147-A177-3AD203B41FA5}">
                      <a16:colId xmlns="" xmlns:a16="http://schemas.microsoft.com/office/drawing/2014/main" val="2894212526"/>
                    </a:ext>
                  </a:extLst>
                </a:gridCol>
                <a:gridCol w="7228702">
                  <a:extLst>
                    <a:ext uri="{9D8B030D-6E8A-4147-A177-3AD203B41FA5}">
                      <a16:colId xmlns="" xmlns:a16="http://schemas.microsoft.com/office/drawing/2014/main" val="897042761"/>
                    </a:ext>
                  </a:extLst>
                </a:gridCol>
              </a:tblGrid>
              <a:tr h="1135063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Was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/>
                        <a:t>a </a:t>
                      </a:r>
                      <a:r>
                        <a:rPr lang="es-AR" sz="4400" b="1" dirty="0" err="1"/>
                        <a:t>good</a:t>
                      </a:r>
                      <a:r>
                        <a:rPr lang="es-AR" sz="4400" b="1" dirty="0"/>
                        <a:t> show </a:t>
                      </a:r>
                      <a:r>
                        <a:rPr lang="es-AR" sz="4400" b="1" dirty="0" err="1"/>
                        <a:t>on</a:t>
                      </a:r>
                      <a:r>
                        <a:rPr lang="es-AR" sz="4400" b="1" dirty="0"/>
                        <a:t> tv </a:t>
                      </a:r>
                      <a:r>
                        <a:rPr lang="es-AR" sz="4400" b="1" dirty="0" err="1"/>
                        <a:t>yesterday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884390"/>
                  </a:ext>
                </a:extLst>
              </a:tr>
              <a:tr h="1215936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Was</a:t>
                      </a:r>
                      <a:r>
                        <a:rPr lang="es-AR" sz="4400" b="1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good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food</a:t>
                      </a:r>
                      <a:r>
                        <a:rPr lang="es-AR" sz="4400" b="1" dirty="0"/>
                        <a:t> at </a:t>
                      </a:r>
                      <a:r>
                        <a:rPr lang="es-AR" sz="4400" b="1" dirty="0" err="1"/>
                        <a:t>the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party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7582534"/>
                  </a:ext>
                </a:extLst>
              </a:tr>
              <a:tr h="1281887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Were</a:t>
                      </a:r>
                      <a:r>
                        <a:rPr lang="es-AR" sz="4400" b="1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many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people</a:t>
                      </a:r>
                      <a:r>
                        <a:rPr lang="es-AR" sz="4400" b="1" dirty="0"/>
                        <a:t> at </a:t>
                      </a:r>
                      <a:r>
                        <a:rPr lang="es-AR" sz="4400" b="1" dirty="0" err="1"/>
                        <a:t>the</a:t>
                      </a:r>
                      <a:r>
                        <a:rPr lang="es-AR" sz="4400" b="1" dirty="0"/>
                        <a:t> hotel?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3588402"/>
                  </a:ext>
                </a:extLst>
              </a:tr>
              <a:tr h="1135063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Was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/>
                        <a:t>a </a:t>
                      </a:r>
                      <a:r>
                        <a:rPr lang="es-AR" sz="4400" b="1" dirty="0" err="1"/>
                        <a:t>lot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of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traffic</a:t>
                      </a:r>
                      <a:r>
                        <a:rPr lang="es-AR" sz="4400" b="1" dirty="0"/>
                        <a:t> at </a:t>
                      </a:r>
                      <a:r>
                        <a:rPr lang="es-AR" sz="4400" b="1" dirty="0" err="1"/>
                        <a:t>midday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8137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0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6C8F2FE8-CB4B-4CFE-BD57-42F1F171C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786366"/>
              </p:ext>
            </p:extLst>
          </p:nvPr>
        </p:nvGraphicFramePr>
        <p:xfrm>
          <a:off x="778163" y="1190296"/>
          <a:ext cx="10972800" cy="463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5968">
                  <a:extLst>
                    <a:ext uri="{9D8B030D-6E8A-4147-A177-3AD203B41FA5}">
                      <a16:colId xmlns="" xmlns:a16="http://schemas.microsoft.com/office/drawing/2014/main" val="3836313400"/>
                    </a:ext>
                  </a:extLst>
                </a:gridCol>
                <a:gridCol w="1841156">
                  <a:extLst>
                    <a:ext uri="{9D8B030D-6E8A-4147-A177-3AD203B41FA5}">
                      <a16:colId xmlns="" xmlns:a16="http://schemas.microsoft.com/office/drawing/2014/main" val="3477825912"/>
                    </a:ext>
                  </a:extLst>
                </a:gridCol>
                <a:gridCol w="1594022">
                  <a:extLst>
                    <a:ext uri="{9D8B030D-6E8A-4147-A177-3AD203B41FA5}">
                      <a16:colId xmlns="" xmlns:a16="http://schemas.microsoft.com/office/drawing/2014/main" val="1438985751"/>
                    </a:ext>
                  </a:extLst>
                </a:gridCol>
                <a:gridCol w="3451654">
                  <a:extLst>
                    <a:ext uri="{9D8B030D-6E8A-4147-A177-3AD203B41FA5}">
                      <a16:colId xmlns="" xmlns:a16="http://schemas.microsoft.com/office/drawing/2014/main" val="143500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sz="4000" b="1" dirty="0" err="1"/>
                        <a:t>How</a:t>
                      </a:r>
                      <a:r>
                        <a:rPr lang="es-AR" sz="4000" b="1" dirty="0"/>
                        <a:t> </a:t>
                      </a:r>
                      <a:r>
                        <a:rPr lang="es-AR" sz="4000" b="1" dirty="0" err="1"/>
                        <a:t>many</a:t>
                      </a:r>
                      <a:r>
                        <a:rPr lang="es-AR" sz="4000" b="1" dirty="0"/>
                        <a:t> </a:t>
                      </a:r>
                      <a:r>
                        <a:rPr lang="es-AR" sz="4000" b="1" dirty="0" err="1"/>
                        <a:t>people</a:t>
                      </a:r>
                      <a:endParaRPr lang="es-AR" sz="4000" b="1" dirty="0"/>
                    </a:p>
                    <a:p>
                      <a:endParaRPr lang="es-AR" sz="40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000" b="1" dirty="0" err="1"/>
                        <a:t>were</a:t>
                      </a:r>
                      <a:endParaRPr lang="es-AR" sz="4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000" b="1" dirty="0" err="1"/>
                        <a:t>there</a:t>
                      </a:r>
                      <a:endParaRPr lang="es-AR" sz="40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000" b="1" dirty="0"/>
                        <a:t>at </a:t>
                      </a:r>
                      <a:r>
                        <a:rPr lang="es-AR" sz="4000" b="1" dirty="0" err="1"/>
                        <a:t>the</a:t>
                      </a:r>
                      <a:r>
                        <a:rPr lang="es-AR" sz="4000" b="1" dirty="0"/>
                        <a:t> </a:t>
                      </a:r>
                      <a:r>
                        <a:rPr lang="es-AR" sz="4000" b="1" dirty="0" err="1"/>
                        <a:t>party</a:t>
                      </a:r>
                      <a:r>
                        <a:rPr lang="es-AR" sz="4000" b="1" dirty="0"/>
                        <a:t>?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776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4000" b="1" dirty="0" err="1"/>
                        <a:t>How</a:t>
                      </a:r>
                      <a:r>
                        <a:rPr lang="es-AR" sz="4000" b="1" dirty="0"/>
                        <a:t> </a:t>
                      </a:r>
                      <a:r>
                        <a:rPr lang="es-AR" sz="4000" b="1" dirty="0" err="1"/>
                        <a:t>much</a:t>
                      </a:r>
                      <a:r>
                        <a:rPr lang="es-AR" sz="4000" b="1" dirty="0"/>
                        <a:t> </a:t>
                      </a:r>
                      <a:r>
                        <a:rPr lang="es-AR" sz="4000" b="1" dirty="0" err="1"/>
                        <a:t>sugar</a:t>
                      </a:r>
                      <a:endParaRPr lang="es-AR" sz="4000" b="1" dirty="0"/>
                    </a:p>
                    <a:p>
                      <a:endParaRPr lang="es-AR" sz="40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000" b="1" dirty="0" err="1"/>
                        <a:t>was</a:t>
                      </a:r>
                      <a:endParaRPr lang="es-AR" sz="4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000" b="1" dirty="0" err="1"/>
                        <a:t>there</a:t>
                      </a:r>
                      <a:endParaRPr lang="es-AR" sz="40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000" b="1" dirty="0"/>
                        <a:t>in </a:t>
                      </a:r>
                      <a:r>
                        <a:rPr lang="es-AR" sz="4000" b="1" dirty="0" err="1"/>
                        <a:t>the</a:t>
                      </a:r>
                      <a:r>
                        <a:rPr lang="es-AR" sz="4000" b="1" dirty="0"/>
                        <a:t> </a:t>
                      </a:r>
                      <a:r>
                        <a:rPr lang="es-AR" sz="4000" b="1" dirty="0" err="1"/>
                        <a:t>bowl</a:t>
                      </a:r>
                      <a:r>
                        <a:rPr lang="es-AR" sz="4000" b="1" dirty="0"/>
                        <a:t>?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1823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4000" b="1" dirty="0" err="1"/>
                        <a:t>What</a:t>
                      </a:r>
                      <a:r>
                        <a:rPr lang="es-AR" sz="4000" b="1" dirty="0"/>
                        <a:t>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000" b="1" dirty="0" err="1"/>
                        <a:t>was</a:t>
                      </a:r>
                      <a:endParaRPr lang="es-AR" sz="4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000" b="1" dirty="0" err="1"/>
                        <a:t>there</a:t>
                      </a:r>
                      <a:r>
                        <a:rPr lang="es-AR" sz="4000" b="1" dirty="0"/>
                        <a:t>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000" b="1" dirty="0"/>
                        <a:t>in </a:t>
                      </a:r>
                      <a:r>
                        <a:rPr lang="es-AR" sz="4000" b="1" dirty="0" err="1"/>
                        <a:t>the</a:t>
                      </a:r>
                      <a:r>
                        <a:rPr lang="es-AR" sz="4000" b="1" dirty="0"/>
                        <a:t> bag?</a:t>
                      </a:r>
                    </a:p>
                    <a:p>
                      <a:endParaRPr lang="es-AR" sz="40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748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40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 b="1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3096077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77CCBAA-282F-4427-BE43-F3BAA3F5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23" y="4449734"/>
            <a:ext cx="2643314" cy="19010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682877AD-BCB1-4002-B740-41D4596F0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547" y="4592175"/>
            <a:ext cx="2050373" cy="16161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EAF35189-5D27-4C42-9C14-5E034C5CD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772" y="3037572"/>
            <a:ext cx="1623191" cy="938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73008BEA-A988-4F05-92D2-CD0ACDD89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547" y="1796621"/>
            <a:ext cx="1539531" cy="9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5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22F872-ED4A-41A8-AE9B-3CC383C7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38" y="0"/>
            <a:ext cx="10972801" cy="790604"/>
          </a:xfrm>
        </p:spPr>
        <p:txBody>
          <a:bodyPr>
            <a:normAutofit/>
          </a:bodyPr>
          <a:lstStyle/>
          <a:p>
            <a:r>
              <a:rPr lang="es-AR" sz="3600" b="1" dirty="0" err="1"/>
              <a:t>Likes</a:t>
            </a:r>
            <a:r>
              <a:rPr lang="es-AR" sz="3600" b="1" dirty="0"/>
              <a:t> and </a:t>
            </a:r>
            <a:r>
              <a:rPr lang="es-AR" sz="3600" b="1" dirty="0" err="1"/>
              <a:t>dislikes</a:t>
            </a:r>
            <a:r>
              <a:rPr lang="es-AR" sz="3600" b="1" dirty="0"/>
              <a:t> (</a:t>
            </a:r>
            <a:r>
              <a:rPr lang="es-AR" sz="3600" b="1" dirty="0" err="1"/>
              <a:t>V+ing</a:t>
            </a:r>
            <a:r>
              <a:rPr lang="es-AR" sz="3600" b="1" dirty="0"/>
              <a:t>)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xmlns="" id="{39302A85-43C7-4072-8F84-DBD711FCD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176248"/>
              </p:ext>
            </p:extLst>
          </p:nvPr>
        </p:nvGraphicFramePr>
        <p:xfrm>
          <a:off x="278547" y="661012"/>
          <a:ext cx="11627709" cy="4917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6702">
                  <a:extLst>
                    <a:ext uri="{9D8B030D-6E8A-4147-A177-3AD203B41FA5}">
                      <a16:colId xmlns:a16="http://schemas.microsoft.com/office/drawing/2014/main" xmlns="" val="559266662"/>
                    </a:ext>
                  </a:extLst>
                </a:gridCol>
                <a:gridCol w="1387226">
                  <a:extLst>
                    <a:ext uri="{9D8B030D-6E8A-4147-A177-3AD203B41FA5}">
                      <a16:colId xmlns:a16="http://schemas.microsoft.com/office/drawing/2014/main" xmlns="" val="166849023"/>
                    </a:ext>
                  </a:extLst>
                </a:gridCol>
                <a:gridCol w="1448881">
                  <a:extLst>
                    <a:ext uri="{9D8B030D-6E8A-4147-A177-3AD203B41FA5}">
                      <a16:colId xmlns:a16="http://schemas.microsoft.com/office/drawing/2014/main" xmlns="" val="1422635769"/>
                    </a:ext>
                  </a:extLst>
                </a:gridCol>
                <a:gridCol w="1859461">
                  <a:extLst>
                    <a:ext uri="{9D8B030D-6E8A-4147-A177-3AD203B41FA5}">
                      <a16:colId xmlns:a16="http://schemas.microsoft.com/office/drawing/2014/main" xmlns="" val="1968322926"/>
                    </a:ext>
                  </a:extLst>
                </a:gridCol>
                <a:gridCol w="4275439">
                  <a:extLst>
                    <a:ext uri="{9D8B030D-6E8A-4147-A177-3AD203B41FA5}">
                      <a16:colId xmlns:a16="http://schemas.microsoft.com/office/drawing/2014/main" xmlns="" val="1583971151"/>
                    </a:ext>
                  </a:extLst>
                </a:gridCol>
              </a:tblGrid>
              <a:tr h="1145754">
                <a:tc>
                  <a:txBody>
                    <a:bodyPr/>
                    <a:lstStyle/>
                    <a:p>
                      <a:r>
                        <a:rPr lang="es-AR" sz="3600" dirty="0" err="1" smtClean="0"/>
                        <a:t>What</a:t>
                      </a:r>
                      <a:endParaRPr lang="es-AR" sz="3600" dirty="0" smtClean="0"/>
                    </a:p>
                    <a:p>
                      <a:endParaRPr lang="es-AR" sz="3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smtClean="0"/>
                        <a:t>do</a:t>
                      </a:r>
                      <a:endParaRPr lang="es-AR" sz="3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 smtClean="0"/>
                        <a:t>you</a:t>
                      </a:r>
                      <a:endParaRPr lang="es-AR" sz="3600" dirty="0" smtClean="0"/>
                    </a:p>
                    <a:p>
                      <a:endParaRPr lang="es-AR" sz="3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 smtClean="0"/>
                        <a:t>like</a:t>
                      </a:r>
                      <a:endParaRPr lang="es-AR" sz="3600" dirty="0" smtClean="0"/>
                    </a:p>
                    <a:p>
                      <a:endParaRPr lang="es-AR" sz="3600" dirty="0"/>
                    </a:p>
                  </a:txBody>
                  <a:tcPr>
                    <a:solidFill>
                      <a:srgbClr val="E66C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/>
                        <a:t>doing</a:t>
                      </a:r>
                      <a:r>
                        <a:rPr lang="es-AR" sz="3600" dirty="0"/>
                        <a:t> in </a:t>
                      </a:r>
                      <a:r>
                        <a:rPr lang="es-AR" sz="3600" dirty="0" err="1"/>
                        <a:t>the</a:t>
                      </a:r>
                      <a:r>
                        <a:rPr lang="es-AR" sz="3600" dirty="0"/>
                        <a:t> </a:t>
                      </a:r>
                      <a:r>
                        <a:rPr lang="es-AR" sz="3600" dirty="0" err="1"/>
                        <a:t>summer</a:t>
                      </a:r>
                      <a:r>
                        <a:rPr lang="es-AR" sz="3600" dirty="0"/>
                        <a:t>?</a:t>
                      </a:r>
                    </a:p>
                    <a:p>
                      <a:endParaRPr lang="es-AR" sz="36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362899"/>
                  </a:ext>
                </a:extLst>
              </a:tr>
              <a:tr h="1686682">
                <a:tc>
                  <a:txBody>
                    <a:bodyPr/>
                    <a:lstStyle/>
                    <a:p>
                      <a:pPr>
                        <a:lnSpc>
                          <a:spcPts val="4200"/>
                        </a:lnSpc>
                      </a:pPr>
                      <a:r>
                        <a:rPr lang="es-AR" sz="3200" i="1" dirty="0" err="1"/>
                        <a:t>What</a:t>
                      </a:r>
                      <a:r>
                        <a:rPr lang="es-AR" sz="3200" i="1" dirty="0"/>
                        <a:t> </a:t>
                      </a:r>
                      <a:r>
                        <a:rPr lang="es-AR" sz="3200" i="1" dirty="0" err="1"/>
                        <a:t>kind</a:t>
                      </a:r>
                      <a:r>
                        <a:rPr lang="es-AR" sz="3200" i="1" dirty="0"/>
                        <a:t> </a:t>
                      </a:r>
                      <a:r>
                        <a:rPr lang="es-AR" sz="3200" i="1" dirty="0" err="1"/>
                        <a:t>of</a:t>
                      </a:r>
                      <a:r>
                        <a:rPr lang="es-AR" sz="3200" i="1" dirty="0"/>
                        <a:t> films/shows</a:t>
                      </a:r>
                    </a:p>
                    <a:p>
                      <a:pPr>
                        <a:lnSpc>
                          <a:spcPts val="4200"/>
                        </a:lnSpc>
                      </a:pPr>
                      <a:r>
                        <a:rPr lang="es-AR" sz="3200" dirty="0" err="1"/>
                        <a:t>What</a:t>
                      </a:r>
                      <a:r>
                        <a:rPr lang="es-AR" sz="3200" dirty="0"/>
                        <a:t> film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/>
                        <a:t>does</a:t>
                      </a:r>
                      <a:endParaRPr lang="es-AR" sz="3600" dirty="0"/>
                    </a:p>
                    <a:p>
                      <a:r>
                        <a:rPr lang="es-MX" sz="3600" dirty="0" err="1" smtClean="0"/>
                        <a:t>does</a:t>
                      </a:r>
                      <a:endParaRPr lang="es-AR" sz="3600" dirty="0"/>
                    </a:p>
                    <a:p>
                      <a:r>
                        <a:rPr lang="es-AR" sz="3600" dirty="0" err="1"/>
                        <a:t>does</a:t>
                      </a:r>
                      <a:endParaRPr lang="es-AR" sz="3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/>
                        <a:t>she</a:t>
                      </a:r>
                      <a:endParaRPr lang="es-AR" sz="3600" dirty="0"/>
                    </a:p>
                    <a:p>
                      <a:r>
                        <a:rPr lang="es-MX" sz="3600" dirty="0" err="1" smtClean="0"/>
                        <a:t>she</a:t>
                      </a:r>
                      <a:endParaRPr lang="es-AR" sz="3600" dirty="0"/>
                    </a:p>
                    <a:p>
                      <a:r>
                        <a:rPr lang="es-AR" sz="3600" dirty="0" err="1"/>
                        <a:t>she</a:t>
                      </a:r>
                      <a:endParaRPr lang="es-AR" sz="3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/>
                        <a:t>love</a:t>
                      </a:r>
                      <a:endParaRPr lang="es-AR" sz="3600" dirty="0"/>
                    </a:p>
                    <a:p>
                      <a:r>
                        <a:rPr lang="es-AR" sz="3600" dirty="0" err="1"/>
                        <a:t>love</a:t>
                      </a:r>
                      <a:endParaRPr lang="es-AR" sz="3600" dirty="0"/>
                    </a:p>
                    <a:p>
                      <a:r>
                        <a:rPr lang="es-AR" sz="3600" dirty="0"/>
                        <a:t>want</a:t>
                      </a:r>
                    </a:p>
                  </a:txBody>
                  <a:tcPr>
                    <a:solidFill>
                      <a:srgbClr val="E66C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/>
                        <a:t>seeing</a:t>
                      </a:r>
                      <a:r>
                        <a:rPr lang="es-AR" sz="3600" dirty="0"/>
                        <a:t>?</a:t>
                      </a:r>
                    </a:p>
                    <a:p>
                      <a:r>
                        <a:rPr lang="es-AR" sz="3600" dirty="0" err="1"/>
                        <a:t>watching</a:t>
                      </a:r>
                      <a:r>
                        <a:rPr lang="es-AR" sz="3600" dirty="0"/>
                        <a:t> </a:t>
                      </a:r>
                      <a:r>
                        <a:rPr lang="es-AR" sz="3600" dirty="0" err="1"/>
                        <a:t>on</a:t>
                      </a:r>
                      <a:r>
                        <a:rPr lang="es-AR" sz="3600" dirty="0"/>
                        <a:t> TV?</a:t>
                      </a:r>
                    </a:p>
                    <a:p>
                      <a:r>
                        <a:rPr lang="es-AR" sz="3600" dirty="0"/>
                        <a:t>to </a:t>
                      </a:r>
                      <a:r>
                        <a:rPr lang="es-AR" sz="3600" dirty="0" err="1"/>
                        <a:t>see</a:t>
                      </a:r>
                      <a:r>
                        <a:rPr lang="es-AR" sz="3600" dirty="0"/>
                        <a:t> </a:t>
                      </a:r>
                      <a:r>
                        <a:rPr lang="es-AR" sz="3600" dirty="0" err="1"/>
                        <a:t>tonight</a:t>
                      </a:r>
                      <a:r>
                        <a:rPr lang="es-AR" sz="3600" dirty="0"/>
                        <a:t>?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0348960"/>
                  </a:ext>
                </a:extLst>
              </a:tr>
              <a:tr h="1106093">
                <a:tc>
                  <a:txBody>
                    <a:bodyPr/>
                    <a:lstStyle/>
                    <a:p>
                      <a:r>
                        <a:rPr lang="es-AR" sz="3600" dirty="0" err="1"/>
                        <a:t>Where</a:t>
                      </a:r>
                      <a:endParaRPr lang="es-AR" sz="3600" dirty="0"/>
                    </a:p>
                    <a:p>
                      <a:r>
                        <a:rPr lang="es-AR" sz="3600" dirty="0" err="1"/>
                        <a:t>Where</a:t>
                      </a:r>
                      <a:endParaRPr lang="es-AR" sz="3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/>
                        <a:t>do</a:t>
                      </a:r>
                    </a:p>
                    <a:p>
                      <a:r>
                        <a:rPr lang="es-AR" sz="3600" dirty="0"/>
                        <a:t>are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/>
                        <a:t>they</a:t>
                      </a:r>
                      <a:endParaRPr lang="es-AR" sz="3600" dirty="0"/>
                    </a:p>
                    <a:p>
                      <a:r>
                        <a:rPr lang="es-AR" sz="3600" dirty="0" err="1"/>
                        <a:t>they</a:t>
                      </a:r>
                      <a:endParaRPr lang="es-AR" sz="3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/>
                        <a:t>like</a:t>
                      </a:r>
                      <a:endParaRPr lang="es-AR" sz="3600" dirty="0"/>
                    </a:p>
                    <a:p>
                      <a:r>
                        <a:rPr lang="es-AR" sz="3600" dirty="0" err="1"/>
                        <a:t>planning</a:t>
                      </a:r>
                      <a:r>
                        <a:rPr lang="es-AR" sz="3600" dirty="0"/>
                        <a:t> </a:t>
                      </a:r>
                    </a:p>
                  </a:txBody>
                  <a:tcPr>
                    <a:solidFill>
                      <a:srgbClr val="E66C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000" dirty="0" err="1"/>
                        <a:t>spending</a:t>
                      </a:r>
                      <a:r>
                        <a:rPr lang="es-AR" sz="3000" dirty="0"/>
                        <a:t> </a:t>
                      </a:r>
                      <a:r>
                        <a:rPr lang="es-AR" sz="3000" dirty="0" err="1"/>
                        <a:t>their</a:t>
                      </a:r>
                      <a:r>
                        <a:rPr lang="es-AR" sz="3000" dirty="0"/>
                        <a:t> </a:t>
                      </a:r>
                      <a:r>
                        <a:rPr lang="es-AR" sz="3000" dirty="0" err="1"/>
                        <a:t>holidays</a:t>
                      </a:r>
                      <a:r>
                        <a:rPr lang="es-AR" sz="3000" dirty="0"/>
                        <a:t>?</a:t>
                      </a:r>
                    </a:p>
                    <a:p>
                      <a:r>
                        <a:rPr lang="es-AR" sz="3000" dirty="0"/>
                        <a:t>to </a:t>
                      </a:r>
                      <a:r>
                        <a:rPr lang="es-AR" sz="3000" dirty="0" err="1"/>
                        <a:t>spend</a:t>
                      </a:r>
                      <a:r>
                        <a:rPr lang="es-AR" sz="3000" dirty="0"/>
                        <a:t> </a:t>
                      </a:r>
                      <a:r>
                        <a:rPr lang="es-AR" sz="3000" dirty="0" err="1"/>
                        <a:t>their</a:t>
                      </a:r>
                      <a:r>
                        <a:rPr lang="es-AR" sz="3000" dirty="0"/>
                        <a:t> </a:t>
                      </a:r>
                      <a:r>
                        <a:rPr lang="es-AR" sz="3000" dirty="0" err="1"/>
                        <a:t>holidays</a:t>
                      </a:r>
                      <a:r>
                        <a:rPr lang="es-AR" sz="3000" dirty="0"/>
                        <a:t>?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6440482"/>
                  </a:ext>
                </a:extLst>
              </a:tr>
              <a:tr h="802288">
                <a:tc>
                  <a:txBody>
                    <a:bodyPr/>
                    <a:lstStyle/>
                    <a:p>
                      <a:endParaRPr lang="es-AR" sz="3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/>
                        <a:t>Does</a:t>
                      </a:r>
                      <a:endParaRPr lang="es-AR" sz="3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/>
                        <a:t>he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/>
                        <a:t>like</a:t>
                      </a:r>
                      <a:endParaRPr lang="es-AR" sz="3600" dirty="0"/>
                    </a:p>
                  </a:txBody>
                  <a:tcPr>
                    <a:solidFill>
                      <a:srgbClr val="E66C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/>
                        <a:t>meeting </a:t>
                      </a:r>
                      <a:r>
                        <a:rPr lang="es-AR" sz="3600" dirty="0" err="1"/>
                        <a:t>his</a:t>
                      </a:r>
                      <a:r>
                        <a:rPr lang="es-AR" sz="3600" dirty="0"/>
                        <a:t> </a:t>
                      </a:r>
                      <a:r>
                        <a:rPr lang="es-AR" sz="3600" dirty="0" smtClean="0"/>
                        <a:t> </a:t>
                      </a:r>
                      <a:r>
                        <a:rPr lang="es-AR" sz="3600" dirty="0" err="1" smtClean="0"/>
                        <a:t>friends</a:t>
                      </a:r>
                      <a:r>
                        <a:rPr lang="es-AR" sz="3600" dirty="0"/>
                        <a:t>?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4740180"/>
                  </a:ext>
                </a:extLst>
              </a:tr>
            </a:tbl>
          </a:graphicData>
        </a:graphic>
      </p:graphicFrame>
      <p:sp>
        <p:nvSpPr>
          <p:cNvPr id="3" name="2 Rectángulo"/>
          <p:cNvSpPr/>
          <p:nvPr/>
        </p:nvSpPr>
        <p:spPr>
          <a:xfrm>
            <a:off x="657337" y="5326510"/>
            <a:ext cx="1020529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MX" dirty="0">
                <a:solidFill>
                  <a:prstClr val="black"/>
                </a:solidFill>
              </a:rPr>
              <a:t>I </a:t>
            </a:r>
            <a:r>
              <a:rPr lang="es-MX" dirty="0" err="1">
                <a:solidFill>
                  <a:prstClr val="black"/>
                </a:solidFill>
              </a:rPr>
              <a:t>like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going</a:t>
            </a:r>
            <a:r>
              <a:rPr lang="es-MX" u="sng" dirty="0">
                <a:solidFill>
                  <a:prstClr val="black"/>
                </a:solidFill>
              </a:rPr>
              <a:t> to </a:t>
            </a:r>
            <a:r>
              <a:rPr lang="es-MX" u="sng" dirty="0" err="1">
                <a:solidFill>
                  <a:prstClr val="black"/>
                </a:solidFill>
              </a:rPr>
              <a:t>the</a:t>
            </a:r>
            <a:r>
              <a:rPr lang="es-MX" u="sng" dirty="0">
                <a:solidFill>
                  <a:prstClr val="black"/>
                </a:solidFill>
              </a:rPr>
              <a:t> pool </a:t>
            </a:r>
            <a:r>
              <a:rPr lang="es-MX" dirty="0">
                <a:solidFill>
                  <a:prstClr val="black"/>
                </a:solidFill>
              </a:rPr>
              <a:t>in </a:t>
            </a:r>
            <a:r>
              <a:rPr lang="es-MX" dirty="0" err="1">
                <a:solidFill>
                  <a:prstClr val="black"/>
                </a:solidFill>
              </a:rPr>
              <a:t>the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summer</a:t>
            </a:r>
            <a:r>
              <a:rPr lang="es-MX" dirty="0" smtClean="0">
                <a:solidFill>
                  <a:prstClr val="black"/>
                </a:solidFill>
              </a:rPr>
              <a:t>.                      </a:t>
            </a:r>
            <a:endParaRPr lang="es-MX" dirty="0">
              <a:solidFill>
                <a:prstClr val="black"/>
              </a:solidFill>
            </a:endParaRPr>
          </a:p>
          <a:p>
            <a:r>
              <a:rPr lang="es-MX" dirty="0" err="1">
                <a:solidFill>
                  <a:prstClr val="black"/>
                </a:solidFill>
              </a:rPr>
              <a:t>She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loves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seeing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romantic</a:t>
            </a:r>
            <a:r>
              <a:rPr lang="es-MX" u="sng" dirty="0">
                <a:solidFill>
                  <a:prstClr val="black"/>
                </a:solidFill>
              </a:rPr>
              <a:t> </a:t>
            </a:r>
            <a:r>
              <a:rPr lang="es-MX" u="sng" dirty="0" smtClean="0">
                <a:solidFill>
                  <a:prstClr val="black"/>
                </a:solidFill>
              </a:rPr>
              <a:t>comedies</a:t>
            </a:r>
            <a:r>
              <a:rPr lang="es-MX" dirty="0" smtClean="0">
                <a:solidFill>
                  <a:prstClr val="black"/>
                </a:solidFill>
              </a:rPr>
              <a:t>.                        </a:t>
            </a:r>
            <a:r>
              <a:rPr lang="es-MX" dirty="0" err="1" smtClean="0">
                <a:solidFill>
                  <a:prstClr val="black"/>
                </a:solidFill>
              </a:rPr>
              <a:t>She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likes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watching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romantic</a:t>
            </a:r>
            <a:r>
              <a:rPr lang="es-MX" u="sng" dirty="0">
                <a:solidFill>
                  <a:prstClr val="black"/>
                </a:solidFill>
              </a:rPr>
              <a:t> comedies </a:t>
            </a:r>
            <a:r>
              <a:rPr lang="es-MX" dirty="0" err="1">
                <a:solidFill>
                  <a:prstClr val="black"/>
                </a:solidFill>
              </a:rPr>
              <a:t>on</a:t>
            </a:r>
            <a:r>
              <a:rPr lang="es-MX" dirty="0">
                <a:solidFill>
                  <a:prstClr val="black"/>
                </a:solidFill>
              </a:rPr>
              <a:t> tv.</a:t>
            </a:r>
          </a:p>
          <a:p>
            <a:r>
              <a:rPr lang="es-MX" dirty="0" err="1">
                <a:solidFill>
                  <a:prstClr val="black"/>
                </a:solidFill>
              </a:rPr>
              <a:t>She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wants</a:t>
            </a:r>
            <a:r>
              <a:rPr lang="es-MX" dirty="0">
                <a:solidFill>
                  <a:prstClr val="black"/>
                </a:solidFill>
              </a:rPr>
              <a:t> to </a:t>
            </a:r>
            <a:r>
              <a:rPr lang="es-MX" dirty="0" err="1">
                <a:solidFill>
                  <a:prstClr val="black"/>
                </a:solidFill>
              </a:rPr>
              <a:t>see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i="1" dirty="0" err="1">
                <a:solidFill>
                  <a:prstClr val="black"/>
                </a:solidFill>
              </a:rPr>
              <a:t>Love</a:t>
            </a:r>
            <a:r>
              <a:rPr lang="es-MX" i="1" dirty="0">
                <a:solidFill>
                  <a:prstClr val="black"/>
                </a:solidFill>
              </a:rPr>
              <a:t> </a:t>
            </a:r>
            <a:r>
              <a:rPr lang="es-MX" i="1" dirty="0" err="1">
                <a:solidFill>
                  <a:prstClr val="black"/>
                </a:solidFill>
              </a:rPr>
              <a:t>again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tonight</a:t>
            </a:r>
            <a:r>
              <a:rPr lang="es-MX" dirty="0" smtClean="0">
                <a:solidFill>
                  <a:prstClr val="black"/>
                </a:solidFill>
              </a:rPr>
              <a:t>.                        </a:t>
            </a:r>
            <a:r>
              <a:rPr lang="es-MX" dirty="0" err="1" smtClean="0">
                <a:solidFill>
                  <a:prstClr val="black"/>
                </a:solidFill>
              </a:rPr>
              <a:t>They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like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spending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their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holidays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abroad</a:t>
            </a:r>
            <a:r>
              <a:rPr lang="es-MX" u="sng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 err="1">
                <a:solidFill>
                  <a:prstClr val="black"/>
                </a:solidFill>
              </a:rPr>
              <a:t>They</a:t>
            </a:r>
            <a:r>
              <a:rPr lang="es-MX" dirty="0">
                <a:solidFill>
                  <a:prstClr val="black"/>
                </a:solidFill>
              </a:rPr>
              <a:t> are </a:t>
            </a:r>
            <a:r>
              <a:rPr lang="es-MX" dirty="0" err="1">
                <a:solidFill>
                  <a:prstClr val="black"/>
                </a:solidFill>
              </a:rPr>
              <a:t>planning</a:t>
            </a:r>
            <a:r>
              <a:rPr lang="es-MX" dirty="0">
                <a:solidFill>
                  <a:prstClr val="black"/>
                </a:solidFill>
              </a:rPr>
              <a:t> to </a:t>
            </a:r>
            <a:r>
              <a:rPr lang="es-MX" dirty="0" err="1">
                <a:solidFill>
                  <a:prstClr val="black"/>
                </a:solidFill>
              </a:rPr>
              <a:t>spend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their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holidays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u="sng" dirty="0" err="1" smtClean="0">
                <a:solidFill>
                  <a:prstClr val="black"/>
                </a:solidFill>
              </a:rPr>
              <a:t>abroad</a:t>
            </a:r>
            <a:r>
              <a:rPr lang="es-MX" u="sng" dirty="0" smtClean="0">
                <a:solidFill>
                  <a:prstClr val="black"/>
                </a:solidFill>
              </a:rPr>
              <a:t>. </a:t>
            </a:r>
            <a:r>
              <a:rPr lang="es-MX" dirty="0" smtClean="0">
                <a:solidFill>
                  <a:prstClr val="black"/>
                </a:solidFill>
              </a:rPr>
              <a:t>                    </a:t>
            </a:r>
            <a:r>
              <a:rPr lang="es-MX" u="sng" dirty="0" smtClean="0">
                <a:solidFill>
                  <a:prstClr val="black"/>
                </a:solidFill>
              </a:rPr>
              <a:t>Yes</a:t>
            </a:r>
            <a:r>
              <a:rPr lang="es-MX" u="sng" dirty="0">
                <a:solidFill>
                  <a:prstClr val="black"/>
                </a:solidFill>
              </a:rPr>
              <a:t>, </a:t>
            </a:r>
            <a:r>
              <a:rPr lang="es-MX" u="sng" dirty="0" smtClean="0">
                <a:solidFill>
                  <a:prstClr val="black"/>
                </a:solidFill>
              </a:rPr>
              <a:t>he </a:t>
            </a:r>
            <a:r>
              <a:rPr lang="es-MX" u="sng" dirty="0" err="1" smtClean="0">
                <a:solidFill>
                  <a:prstClr val="black"/>
                </a:solidFill>
              </a:rPr>
              <a:t>does</a:t>
            </a:r>
            <a:r>
              <a:rPr lang="es-MX" u="sng" dirty="0" smtClean="0">
                <a:solidFill>
                  <a:prstClr val="black"/>
                </a:solidFill>
              </a:rPr>
              <a:t>. </a:t>
            </a:r>
            <a:r>
              <a:rPr lang="es-MX" dirty="0">
                <a:solidFill>
                  <a:prstClr val="black"/>
                </a:solidFill>
              </a:rPr>
              <a:t>H</a:t>
            </a:r>
            <a:r>
              <a:rPr lang="es-MX" dirty="0" smtClean="0">
                <a:solidFill>
                  <a:prstClr val="black"/>
                </a:solidFill>
              </a:rPr>
              <a:t>e </a:t>
            </a:r>
            <a:r>
              <a:rPr lang="es-MX" dirty="0" err="1">
                <a:solidFill>
                  <a:prstClr val="black"/>
                </a:solidFill>
              </a:rPr>
              <a:t>loves</a:t>
            </a:r>
            <a:r>
              <a:rPr lang="es-MX" dirty="0">
                <a:solidFill>
                  <a:prstClr val="black"/>
                </a:solidFill>
              </a:rPr>
              <a:t> meeting </a:t>
            </a:r>
            <a:r>
              <a:rPr lang="es-MX" dirty="0" err="1">
                <a:solidFill>
                  <a:prstClr val="black"/>
                </a:solidFill>
              </a:rPr>
              <a:t>his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friends</a:t>
            </a:r>
            <a:r>
              <a:rPr lang="es-MX" dirty="0">
                <a:solidFill>
                  <a:prstClr val="black"/>
                </a:solidFill>
              </a:rPr>
              <a:t>.</a:t>
            </a:r>
            <a:endParaRPr lang="es-MX" u="sn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2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xmlns="" id="{3D0685FB-9DCF-4344-8B1D-46EFCA1E9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188" y="447656"/>
            <a:ext cx="10762735" cy="5962688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B4900B1A-3D32-46F1-BC2F-524B7ABB3797}"/>
              </a:ext>
            </a:extLst>
          </p:cNvPr>
          <p:cNvSpPr txBox="1"/>
          <p:nvPr/>
        </p:nvSpPr>
        <p:spPr>
          <a:xfrm>
            <a:off x="9326880" y="323557"/>
            <a:ext cx="2715065" cy="1077218"/>
          </a:xfrm>
          <a:prstGeom prst="rect">
            <a:avLst/>
          </a:prstGeom>
          <a:solidFill>
            <a:schemeClr val="accent4"/>
          </a:solidFill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prstClr val="black"/>
                </a:solidFill>
              </a:rPr>
              <a:t>PLACES AND BUILDINGS</a:t>
            </a:r>
          </a:p>
        </p:txBody>
      </p:sp>
    </p:spTree>
    <p:extLst>
      <p:ext uri="{BB962C8B-B14F-4D97-AF65-F5344CB8AC3E}">
        <p14:creationId xmlns:p14="http://schemas.microsoft.com/office/powerpoint/2010/main" val="302938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C92AEF24-DA03-4E0E-A25A-7F87E8CA0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8147" y="889782"/>
            <a:ext cx="11855706" cy="5078436"/>
          </a:xfrm>
          <a:ln w="57150"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B553F0A7-9BB4-46A8-A0B7-A9FE582C78ED}"/>
              </a:ext>
            </a:extLst>
          </p:cNvPr>
          <p:cNvSpPr txBox="1"/>
          <p:nvPr/>
        </p:nvSpPr>
        <p:spPr>
          <a:xfrm>
            <a:off x="9774923" y="351173"/>
            <a:ext cx="2124634" cy="1077218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accent4">
                <a:lumMod val="75000"/>
              </a:schemeClr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prstClr val="black"/>
                </a:solidFill>
              </a:rPr>
              <a:t>HIGH NUMBERS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8DC92FAC-9D01-4AA4-B938-5898BF5571DA}"/>
              </a:ext>
            </a:extLst>
          </p:cNvPr>
          <p:cNvSpPr txBox="1"/>
          <p:nvPr/>
        </p:nvSpPr>
        <p:spPr>
          <a:xfrm>
            <a:off x="9774923" y="2971800"/>
            <a:ext cx="2124634" cy="1200329"/>
          </a:xfrm>
          <a:prstGeom prst="rect">
            <a:avLst/>
          </a:prstGeom>
          <a:solidFill>
            <a:schemeClr val="accent4"/>
          </a:solidFill>
          <a:ln w="76200">
            <a:solidFill>
              <a:schemeClr val="accent4">
                <a:lumMod val="75000"/>
              </a:schemeClr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prstClr val="black"/>
                </a:solidFill>
              </a:rPr>
              <a:t>FOOD</a:t>
            </a:r>
          </a:p>
          <a:p>
            <a:endParaRPr lang="es-AR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0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78F0D0FC-7F5B-46B2-9C74-91BCB83D0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3973" y="2566531"/>
            <a:ext cx="11684054" cy="356285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0F210D8D-14AD-46BC-A807-22F2BC2CF16A}"/>
              </a:ext>
            </a:extLst>
          </p:cNvPr>
          <p:cNvSpPr txBox="1"/>
          <p:nvPr/>
        </p:nvSpPr>
        <p:spPr>
          <a:xfrm>
            <a:off x="5770605" y="861632"/>
            <a:ext cx="5721179" cy="1754326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prstClr val="black"/>
                </a:solidFill>
              </a:rPr>
              <a:t>HOW MUCH/ HOW MANY</a:t>
            </a:r>
          </a:p>
          <a:p>
            <a:r>
              <a:rPr lang="es-AR" sz="3600" b="1" dirty="0">
                <a:solidFill>
                  <a:prstClr val="black"/>
                </a:solidFill>
              </a:rPr>
              <a:t>COUNTABLE AND UNCOUNTABLE NOUNS</a:t>
            </a:r>
          </a:p>
        </p:txBody>
      </p:sp>
    </p:spTree>
    <p:extLst>
      <p:ext uri="{BB962C8B-B14F-4D97-AF65-F5344CB8AC3E}">
        <p14:creationId xmlns:p14="http://schemas.microsoft.com/office/powerpoint/2010/main" val="136287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A224E599-727E-4C84-B54D-03D18C4A1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9389" y="2689691"/>
            <a:ext cx="11773222" cy="3306677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67368514-9DF7-48FC-AB93-DF41835D6FA7}"/>
              </a:ext>
            </a:extLst>
          </p:cNvPr>
          <p:cNvSpPr txBox="1"/>
          <p:nvPr/>
        </p:nvSpPr>
        <p:spPr>
          <a:xfrm>
            <a:off x="5770605" y="861632"/>
            <a:ext cx="5721179" cy="1754326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prstClr val="black"/>
                </a:solidFill>
              </a:rPr>
              <a:t>HOW MUCH/ HOW MANY</a:t>
            </a:r>
          </a:p>
          <a:p>
            <a:r>
              <a:rPr lang="es-AR" sz="3600" b="1" dirty="0">
                <a:solidFill>
                  <a:prstClr val="black"/>
                </a:solidFill>
              </a:rPr>
              <a:t>COUNTABLE AND UNCOUNTABLE NOUNS</a:t>
            </a:r>
          </a:p>
        </p:txBody>
      </p:sp>
    </p:spTree>
    <p:extLst>
      <p:ext uri="{BB962C8B-B14F-4D97-AF65-F5344CB8AC3E}">
        <p14:creationId xmlns:p14="http://schemas.microsoft.com/office/powerpoint/2010/main" val="59735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877406"/>
              </p:ext>
            </p:extLst>
          </p:nvPr>
        </p:nvGraphicFramePr>
        <p:xfrm>
          <a:off x="813908" y="1253989"/>
          <a:ext cx="10762735" cy="34633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5557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6796216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</a:tblGrid>
              <a:tr h="740065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your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surname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from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804330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Where</a:t>
                      </a:r>
                      <a:r>
                        <a:rPr lang="es-AR" sz="4400" b="1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/>
                        <a:t>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my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glasses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716096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When</a:t>
                      </a:r>
                      <a:r>
                        <a:rPr lang="es-AR" sz="4400" b="1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</a:t>
                      </a:r>
                      <a:r>
                        <a:rPr lang="es-AR" sz="4400" b="1" dirty="0"/>
                        <a:t> English </a:t>
                      </a:r>
                      <a:r>
                        <a:rPr lang="es-AR" sz="4400" b="1" dirty="0" err="1"/>
                        <a:t>class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1135063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What</a:t>
                      </a:r>
                      <a:r>
                        <a:rPr lang="es-AR" sz="4400" b="1" dirty="0"/>
                        <a:t>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our</a:t>
                      </a:r>
                      <a:r>
                        <a:rPr lang="es-AR" sz="4400" b="1" dirty="0"/>
                        <a:t> English </a:t>
                      </a:r>
                      <a:r>
                        <a:rPr lang="es-AR" sz="4400" b="1" dirty="0" err="1"/>
                        <a:t>class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sp>
        <p:nvSpPr>
          <p:cNvPr id="2" name="1 CuadroTexto"/>
          <p:cNvSpPr txBox="1"/>
          <p:nvPr/>
        </p:nvSpPr>
        <p:spPr>
          <a:xfrm>
            <a:off x="3536414" y="440675"/>
            <a:ext cx="572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>
                <a:solidFill>
                  <a:prstClr val="black"/>
                </a:solidFill>
              </a:rPr>
              <a:t>Present</a:t>
            </a:r>
            <a:r>
              <a:rPr lang="es-MX" sz="4000" b="1" dirty="0" smtClean="0">
                <a:solidFill>
                  <a:prstClr val="black"/>
                </a:solidFill>
              </a:rPr>
              <a:t> simple – </a:t>
            </a:r>
            <a:r>
              <a:rPr lang="es-MX" sz="4000" b="1" dirty="0" err="1">
                <a:solidFill>
                  <a:prstClr val="black"/>
                </a:solidFill>
              </a:rPr>
              <a:t>V</a:t>
            </a:r>
            <a:r>
              <a:rPr lang="es-MX" sz="4000" b="1" dirty="0" err="1" smtClean="0">
                <a:solidFill>
                  <a:prstClr val="black"/>
                </a:solidFill>
              </a:rPr>
              <a:t>erb</a:t>
            </a:r>
            <a:r>
              <a:rPr lang="es-MX" sz="4000" b="1" dirty="0" smtClean="0">
                <a:solidFill>
                  <a:prstClr val="black"/>
                </a:solidFill>
              </a:rPr>
              <a:t> BE</a:t>
            </a:r>
            <a:endParaRPr lang="es-AR" sz="4000" b="1" dirty="0">
              <a:solidFill>
                <a:prstClr val="black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448280" y="5155894"/>
            <a:ext cx="4230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solidFill>
                  <a:prstClr val="black"/>
                </a:solidFill>
              </a:rPr>
              <a:t>My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surname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is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from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Italy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</a:p>
          <a:p>
            <a:r>
              <a:rPr lang="es-MX" dirty="0" err="1" smtClean="0">
                <a:solidFill>
                  <a:prstClr val="black"/>
                </a:solidFill>
              </a:rPr>
              <a:t>They</a:t>
            </a:r>
            <a:r>
              <a:rPr lang="es-MX" dirty="0" smtClean="0">
                <a:solidFill>
                  <a:prstClr val="black"/>
                </a:solidFill>
              </a:rPr>
              <a:t> are </a:t>
            </a:r>
            <a:r>
              <a:rPr lang="es-MX" dirty="0" err="1" smtClean="0">
                <a:solidFill>
                  <a:prstClr val="black"/>
                </a:solidFill>
              </a:rPr>
              <a:t>on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the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table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</a:p>
          <a:p>
            <a:r>
              <a:rPr lang="es-MX" dirty="0" err="1" smtClean="0">
                <a:solidFill>
                  <a:prstClr val="black"/>
                </a:solidFill>
              </a:rPr>
              <a:t>It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is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on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Mondays</a:t>
            </a:r>
            <a:r>
              <a:rPr lang="es-MX" dirty="0" smtClean="0">
                <a:solidFill>
                  <a:prstClr val="black"/>
                </a:solidFill>
              </a:rPr>
              <a:t> and </a:t>
            </a:r>
            <a:r>
              <a:rPr lang="es-MX" dirty="0" err="1" smtClean="0">
                <a:solidFill>
                  <a:prstClr val="black"/>
                </a:solidFill>
              </a:rPr>
              <a:t>Wednesdays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</a:p>
          <a:p>
            <a:r>
              <a:rPr lang="es-MX" dirty="0" err="1" smtClean="0">
                <a:solidFill>
                  <a:prstClr val="black"/>
                </a:solidFill>
              </a:rPr>
              <a:t>It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is</a:t>
            </a:r>
            <a:r>
              <a:rPr lang="es-MX" dirty="0" smtClean="0">
                <a:solidFill>
                  <a:prstClr val="black"/>
                </a:solidFill>
              </a:rPr>
              <a:t> at 11:00 a.m.</a:t>
            </a:r>
            <a:endParaRPr lang="es-A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73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9A8030A8-0E57-47D4-9041-FF9D3DD5E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61" y="490475"/>
            <a:ext cx="11683077" cy="5877049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03B46441-6B7A-4726-A7EF-4E440047191B}"/>
              </a:ext>
            </a:extLst>
          </p:cNvPr>
          <p:cNvSpPr txBox="1"/>
          <p:nvPr/>
        </p:nvSpPr>
        <p:spPr>
          <a:xfrm>
            <a:off x="6670937" y="490475"/>
            <a:ext cx="5721179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prstClr val="black"/>
                </a:solidFill>
              </a:rPr>
              <a:t>THE HOUSE - PREPOSITIONS</a:t>
            </a:r>
          </a:p>
        </p:txBody>
      </p:sp>
    </p:spTree>
    <p:extLst>
      <p:ext uri="{BB962C8B-B14F-4D97-AF65-F5344CB8AC3E}">
        <p14:creationId xmlns:p14="http://schemas.microsoft.com/office/powerpoint/2010/main" val="1859557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014A41D2-F6DC-4427-84AD-722E60A70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2560" y="357697"/>
            <a:ext cx="10946879" cy="6142606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51707F1-5FBC-44C4-B34D-A23338FC88BD}"/>
              </a:ext>
            </a:extLst>
          </p:cNvPr>
          <p:cNvSpPr txBox="1"/>
          <p:nvPr/>
        </p:nvSpPr>
        <p:spPr>
          <a:xfrm>
            <a:off x="6670937" y="490475"/>
            <a:ext cx="5721179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prstClr val="black"/>
                </a:solidFill>
              </a:rPr>
              <a:t>THE HOUSE - PREPOSITIONS</a:t>
            </a:r>
          </a:p>
        </p:txBody>
      </p:sp>
    </p:spTree>
    <p:extLst>
      <p:ext uri="{BB962C8B-B14F-4D97-AF65-F5344CB8AC3E}">
        <p14:creationId xmlns:p14="http://schemas.microsoft.com/office/powerpoint/2010/main" val="1593162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6260C60A-D7AC-485D-A147-5160D7A27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96919" y="900332"/>
            <a:ext cx="10998161" cy="543201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3C1A47B1-E524-4253-AC08-05CF9C0147AB}"/>
              </a:ext>
            </a:extLst>
          </p:cNvPr>
          <p:cNvSpPr txBox="1"/>
          <p:nvPr/>
        </p:nvSpPr>
        <p:spPr>
          <a:xfrm>
            <a:off x="6670937" y="490475"/>
            <a:ext cx="5721179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prstClr val="black"/>
                </a:solidFill>
              </a:rPr>
              <a:t>THE HOUSE – A/AN</a:t>
            </a:r>
          </a:p>
        </p:txBody>
      </p:sp>
    </p:spTree>
    <p:extLst>
      <p:ext uri="{BB962C8B-B14F-4D97-AF65-F5344CB8AC3E}">
        <p14:creationId xmlns:p14="http://schemas.microsoft.com/office/powerpoint/2010/main" val="3130577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383FF515-7984-4835-AC47-841E5D6FC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321" y="261722"/>
            <a:ext cx="4527128" cy="659627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1BFFE55B-1127-47EB-8196-51A503A7098D}"/>
              </a:ext>
            </a:extLst>
          </p:cNvPr>
          <p:cNvSpPr txBox="1"/>
          <p:nvPr/>
        </p:nvSpPr>
        <p:spPr>
          <a:xfrm>
            <a:off x="6670937" y="2187146"/>
            <a:ext cx="3263895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prstClr val="black"/>
                </a:solidFill>
              </a:rPr>
              <a:t>ADJECTIVES</a:t>
            </a:r>
          </a:p>
        </p:txBody>
      </p:sp>
    </p:spTree>
    <p:extLst>
      <p:ext uri="{BB962C8B-B14F-4D97-AF65-F5344CB8AC3E}">
        <p14:creationId xmlns:p14="http://schemas.microsoft.com/office/powerpoint/2010/main" val="1011082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79412EE5-DC13-426C-A771-B4078DA27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809" y="143765"/>
            <a:ext cx="5979636" cy="6714235"/>
          </a:xfr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BDC7AD4F-0DEF-4840-BAE8-77556BABAB4A}"/>
              </a:ext>
            </a:extLst>
          </p:cNvPr>
          <p:cNvSpPr txBox="1"/>
          <p:nvPr/>
        </p:nvSpPr>
        <p:spPr>
          <a:xfrm>
            <a:off x="6609153" y="1674674"/>
            <a:ext cx="5721179" cy="1754326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75000"/>
              </a:schemeClr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prstClr val="black"/>
                </a:solidFill>
              </a:rPr>
              <a:t>SIMPLE PRESENT / </a:t>
            </a:r>
          </a:p>
          <a:p>
            <a:r>
              <a:rPr lang="es-AR" sz="3600" b="1" dirty="0">
                <a:solidFill>
                  <a:prstClr val="black"/>
                </a:solidFill>
              </a:rPr>
              <a:t>SIMPLE PAST – </a:t>
            </a:r>
          </a:p>
          <a:p>
            <a:r>
              <a:rPr lang="es-AR" sz="3600" b="1" dirty="0">
                <a:solidFill>
                  <a:prstClr val="black"/>
                </a:solidFill>
              </a:rPr>
              <a:t>TIME EXPRESSIONS</a:t>
            </a:r>
          </a:p>
        </p:txBody>
      </p:sp>
    </p:spTree>
    <p:extLst>
      <p:ext uri="{BB962C8B-B14F-4D97-AF65-F5344CB8AC3E}">
        <p14:creationId xmlns:p14="http://schemas.microsoft.com/office/powerpoint/2010/main" val="3943539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8376AC5-51EB-4514-922B-24A3E249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HOW MUCH / HOW MANY / COUNTABLE AND UNCOUNTABLE NOUNS.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6DDAC4B3-9119-4B5C-A901-86563FA59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751619" cy="4791870"/>
          </a:xfrm>
        </p:spPr>
      </p:pic>
    </p:spTree>
    <p:extLst>
      <p:ext uri="{BB962C8B-B14F-4D97-AF65-F5344CB8AC3E}">
        <p14:creationId xmlns:p14="http://schemas.microsoft.com/office/powerpoint/2010/main" val="396937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E80B86A7-A1EC-475B-9166-88902B033A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5713A29-B9C1-461A-A3B7-7E4F7943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2914941" cy="1320800"/>
          </a:xfrm>
        </p:spPr>
        <p:txBody>
          <a:bodyPr>
            <a:normAutofit/>
          </a:bodyPr>
          <a:lstStyle/>
          <a:p>
            <a:r>
              <a:rPr lang="es-AR" dirty="0"/>
              <a:t>SIMPLE PAST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C2C29CB1-9F74-4879-A6AF-AEA67B6F1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BC915E6E-170E-4E80-9342-76DE4CFA3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479" y="295423"/>
            <a:ext cx="6323602" cy="5370732"/>
          </a:xfr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7E2C7115-5336-410C-AD71-0F0952A2E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4F86438-E7A7-4067-AA71-B828B2F7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96" y="1270000"/>
            <a:ext cx="3868767" cy="32588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7F0C94EA-31D9-4F3D-AC5C-A2C45496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14" y="4013200"/>
            <a:ext cx="3158860" cy="27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E0806FE-50E0-4E7F-96DC-0A054FCFF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95" y="643467"/>
            <a:ext cx="880800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1 Entrada de lápiz"/>
              <p14:cNvContentPartPr/>
              <p14:nvPr/>
            </p14:nvContentPartPr>
            <p14:xfrm>
              <a:off x="2750400" y="2357280"/>
              <a:ext cx="3072240" cy="322416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1040" y="2347920"/>
                <a:ext cx="3090960" cy="324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6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5F318D1-4229-4391-86CB-0412CF53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22" y="1201175"/>
            <a:ext cx="8764578" cy="37907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0C1A8BC-C998-4790-A6EE-B8DB75D86ACE}"/>
              </a:ext>
            </a:extLst>
          </p:cNvPr>
          <p:cNvSpPr txBox="1"/>
          <p:nvPr/>
        </p:nvSpPr>
        <p:spPr>
          <a:xfrm>
            <a:off x="1814732" y="5542671"/>
            <a:ext cx="8086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Yes, I do. I </a:t>
            </a:r>
            <a:r>
              <a:rPr lang="es-AR" dirty="0" err="1">
                <a:solidFill>
                  <a:prstClr val="black"/>
                </a:solidFill>
              </a:rPr>
              <a:t>always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add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salt</a:t>
            </a:r>
            <a:r>
              <a:rPr lang="es-AR" dirty="0">
                <a:solidFill>
                  <a:prstClr val="black"/>
                </a:solidFill>
              </a:rPr>
              <a:t> to </a:t>
            </a:r>
            <a:r>
              <a:rPr lang="es-AR" dirty="0" err="1">
                <a:solidFill>
                  <a:prstClr val="black"/>
                </a:solidFill>
              </a:rPr>
              <a:t>my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food</a:t>
            </a:r>
            <a:r>
              <a:rPr lang="es-AR" dirty="0">
                <a:solidFill>
                  <a:prstClr val="black"/>
                </a:solidFill>
              </a:rPr>
              <a:t> at </a:t>
            </a:r>
            <a:r>
              <a:rPr lang="es-AR" dirty="0" err="1">
                <a:solidFill>
                  <a:prstClr val="black"/>
                </a:solidFill>
              </a:rPr>
              <a:t>the</a:t>
            </a:r>
            <a:r>
              <a:rPr lang="es-AR" dirty="0">
                <a:solidFill>
                  <a:prstClr val="black"/>
                </a:solidFill>
              </a:rPr>
              <a:t> table.</a:t>
            </a:r>
          </a:p>
          <a:p>
            <a:r>
              <a:rPr lang="es-AR" dirty="0" err="1">
                <a:solidFill>
                  <a:prstClr val="black"/>
                </a:solidFill>
              </a:rPr>
              <a:t>There</a:t>
            </a:r>
            <a:r>
              <a:rPr lang="es-AR" dirty="0">
                <a:solidFill>
                  <a:prstClr val="black"/>
                </a:solidFill>
              </a:rPr>
              <a:t> are </a:t>
            </a:r>
            <a:r>
              <a:rPr lang="es-AR" dirty="0" err="1">
                <a:solidFill>
                  <a:prstClr val="black"/>
                </a:solidFill>
              </a:rPr>
              <a:t>two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schools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near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our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house</a:t>
            </a:r>
            <a:r>
              <a:rPr lang="es-AR" dirty="0">
                <a:solidFill>
                  <a:prstClr val="black"/>
                </a:solidFill>
              </a:rPr>
              <a:t>.</a:t>
            </a:r>
          </a:p>
          <a:p>
            <a:r>
              <a:rPr lang="es-AR" dirty="0">
                <a:solidFill>
                  <a:prstClr val="black"/>
                </a:solidFill>
              </a:rPr>
              <a:t>Yes, </a:t>
            </a:r>
            <a:r>
              <a:rPr lang="es-AR" dirty="0" err="1">
                <a:solidFill>
                  <a:prstClr val="black"/>
                </a:solidFill>
              </a:rPr>
              <a:t>there</a:t>
            </a:r>
            <a:r>
              <a:rPr lang="es-AR" dirty="0">
                <a:solidFill>
                  <a:prstClr val="black"/>
                </a:solidFill>
              </a:rPr>
              <a:t> are </a:t>
            </a:r>
            <a:r>
              <a:rPr lang="es-AR" dirty="0" err="1">
                <a:solidFill>
                  <a:prstClr val="black"/>
                </a:solidFill>
              </a:rPr>
              <a:t>some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shelves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on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the</a:t>
            </a:r>
            <a:r>
              <a:rPr lang="es-AR" dirty="0">
                <a:solidFill>
                  <a:prstClr val="black"/>
                </a:solidFill>
              </a:rPr>
              <a:t> </a:t>
            </a:r>
            <a:r>
              <a:rPr lang="es-AR" dirty="0" err="1">
                <a:solidFill>
                  <a:prstClr val="black"/>
                </a:solidFill>
              </a:rPr>
              <a:t>walls</a:t>
            </a:r>
            <a:r>
              <a:rPr lang="es-AR" dirty="0">
                <a:solidFill>
                  <a:prstClr val="black"/>
                </a:solidFill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1 Entrada de lápiz"/>
              <p14:cNvContentPartPr/>
              <p14:nvPr/>
            </p14:nvContentPartPr>
            <p14:xfrm>
              <a:off x="1919880" y="2321640"/>
              <a:ext cx="1991520" cy="408132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0520" y="2312280"/>
                <a:ext cx="2010240" cy="41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0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36000">
              <a:schemeClr val="accent1">
                <a:lumMod val="20000"/>
                <a:lumOff val="80000"/>
              </a:schemeClr>
            </a:gs>
            <a:gs pos="90000">
              <a:schemeClr val="bg1"/>
            </a:gs>
            <a:gs pos="100000">
              <a:srgbClr val="76D9EB"/>
            </a:gs>
            <a:gs pos="100000">
              <a:srgbClr val="00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02BCE3B2-D876-4551-82D0-60CDA3C8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89" y="806454"/>
            <a:ext cx="8039776" cy="52450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51808053-D3A5-46E9-929F-DC3B4A4044E2}"/>
              </a:ext>
            </a:extLst>
          </p:cNvPr>
          <p:cNvSpPr txBox="1"/>
          <p:nvPr/>
        </p:nvSpPr>
        <p:spPr>
          <a:xfrm>
            <a:off x="8492513" y="806454"/>
            <a:ext cx="3484606" cy="1077218"/>
          </a:xfrm>
          <a:prstGeom prst="rect">
            <a:avLst/>
          </a:prstGeom>
          <a:solidFill>
            <a:srgbClr val="00FFFF"/>
          </a:solidFill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b="1" dirty="0" err="1">
                <a:solidFill>
                  <a:prstClr val="black"/>
                </a:solidFill>
              </a:rPr>
              <a:t>Make</a:t>
            </a:r>
            <a:r>
              <a:rPr lang="es-AR" sz="3200" b="1" dirty="0">
                <a:solidFill>
                  <a:prstClr val="black"/>
                </a:solidFill>
              </a:rPr>
              <a:t> </a:t>
            </a:r>
            <a:r>
              <a:rPr lang="es-AR" sz="3200" b="1" dirty="0" err="1">
                <a:solidFill>
                  <a:prstClr val="black"/>
                </a:solidFill>
              </a:rPr>
              <a:t>questions</a:t>
            </a:r>
            <a:r>
              <a:rPr lang="es-AR" sz="3200" b="1" dirty="0">
                <a:solidFill>
                  <a:prstClr val="black"/>
                </a:solidFill>
              </a:rPr>
              <a:t> </a:t>
            </a:r>
            <a:r>
              <a:rPr lang="es-AR" sz="3200" b="1" dirty="0" err="1">
                <a:solidFill>
                  <a:prstClr val="black"/>
                </a:solidFill>
              </a:rPr>
              <a:t>for</a:t>
            </a:r>
            <a:r>
              <a:rPr lang="es-AR" sz="3200" b="1" dirty="0">
                <a:solidFill>
                  <a:prstClr val="black"/>
                </a:solidFill>
              </a:rPr>
              <a:t> </a:t>
            </a:r>
            <a:r>
              <a:rPr lang="es-AR" sz="3200" b="1" dirty="0" err="1">
                <a:solidFill>
                  <a:prstClr val="black"/>
                </a:solidFill>
              </a:rPr>
              <a:t>these</a:t>
            </a:r>
            <a:r>
              <a:rPr lang="es-AR" sz="3200" b="1" dirty="0">
                <a:solidFill>
                  <a:prstClr val="black"/>
                </a:solidFill>
              </a:rPr>
              <a:t> </a:t>
            </a:r>
            <a:r>
              <a:rPr lang="es-AR" sz="3200" b="1" dirty="0" err="1">
                <a:solidFill>
                  <a:prstClr val="black"/>
                </a:solidFill>
              </a:rPr>
              <a:t>answers</a:t>
            </a:r>
            <a:endParaRPr lang="es-AR" sz="3200" b="1" dirty="0">
              <a:solidFill>
                <a:prstClr val="black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3988107" y="1897342"/>
            <a:ext cx="318387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135438" y="1322203"/>
            <a:ext cx="61878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068420" y="2468595"/>
            <a:ext cx="61878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3730340" y="3063294"/>
            <a:ext cx="318387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167572" y="3633909"/>
            <a:ext cx="61878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2919470" y="4217803"/>
            <a:ext cx="266057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940367" y="4823730"/>
            <a:ext cx="138191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135437" y="5374574"/>
            <a:ext cx="135690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2277741" y="6005821"/>
            <a:ext cx="218409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89" y="5420292"/>
            <a:ext cx="8196117" cy="64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7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xmlns="" id="{297A3DBD-CDEA-4A2E-8462-AC7F61A53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91316"/>
              </p:ext>
            </p:extLst>
          </p:nvPr>
        </p:nvGraphicFramePr>
        <p:xfrm>
          <a:off x="1013774" y="1328638"/>
          <a:ext cx="9936993" cy="22298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3488">
                  <a:extLst>
                    <a:ext uri="{9D8B030D-6E8A-4147-A177-3AD203B41FA5}">
                      <a16:colId xmlns:a16="http://schemas.microsoft.com/office/drawing/2014/main" xmlns="" val="1784163039"/>
                    </a:ext>
                  </a:extLst>
                </a:gridCol>
                <a:gridCol w="947451">
                  <a:extLst>
                    <a:ext uri="{9D8B030D-6E8A-4147-A177-3AD203B41FA5}">
                      <a16:colId xmlns:a16="http://schemas.microsoft.com/office/drawing/2014/main" xmlns="" val="847336630"/>
                    </a:ext>
                  </a:extLst>
                </a:gridCol>
                <a:gridCol w="6566054">
                  <a:extLst>
                    <a:ext uri="{9D8B030D-6E8A-4147-A177-3AD203B41FA5}">
                      <a16:colId xmlns:a16="http://schemas.microsoft.com/office/drawing/2014/main" xmlns="" val="233335040"/>
                    </a:ext>
                  </a:extLst>
                </a:gridCol>
              </a:tblGrid>
              <a:tr h="764566">
                <a:tc>
                  <a:txBody>
                    <a:bodyPr/>
                    <a:lstStyle/>
                    <a:p>
                      <a:r>
                        <a:rPr lang="es-AR" sz="3600" b="1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endParaRPr lang="es-AR" sz="3600" b="1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are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4276782"/>
                  </a:ext>
                </a:extLst>
              </a:tr>
              <a:tr h="771181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old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are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 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9891027"/>
                  </a:ext>
                </a:extLst>
              </a:tr>
              <a:tr h="694062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much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is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a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coffee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and a croissant?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9887014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5B916D45-EEE8-432D-8A97-223F5828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960" y="4979773"/>
            <a:ext cx="3048302" cy="1512917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1806766" y="4527933"/>
            <a:ext cx="2141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 smtClean="0">
                <a:solidFill>
                  <a:prstClr val="black"/>
                </a:solidFill>
              </a:rPr>
              <a:t>I’m</a:t>
            </a:r>
            <a:r>
              <a:rPr lang="es-MX" dirty="0" smtClean="0">
                <a:solidFill>
                  <a:prstClr val="black"/>
                </a:solidFill>
              </a:rPr>
              <a:t> fine. </a:t>
            </a:r>
            <a:r>
              <a:rPr lang="es-MX" dirty="0" err="1" smtClean="0">
                <a:solidFill>
                  <a:prstClr val="black"/>
                </a:solidFill>
              </a:rPr>
              <a:t>Thanks</a:t>
            </a:r>
            <a:r>
              <a:rPr lang="es-MX" dirty="0" smtClean="0">
                <a:solidFill>
                  <a:prstClr val="black"/>
                </a:solidFill>
              </a:rPr>
              <a:t>!</a:t>
            </a:r>
          </a:p>
          <a:p>
            <a:r>
              <a:rPr lang="es-MX" dirty="0" err="1" smtClean="0">
                <a:solidFill>
                  <a:prstClr val="black"/>
                </a:solidFill>
              </a:rPr>
              <a:t>I’m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twenty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years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old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</a:p>
          <a:p>
            <a:r>
              <a:rPr lang="es-MX" dirty="0" err="1" smtClean="0">
                <a:solidFill>
                  <a:prstClr val="black"/>
                </a:solidFill>
              </a:rPr>
              <a:t>It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is</a:t>
            </a:r>
            <a:r>
              <a:rPr lang="es-MX" dirty="0" smtClean="0">
                <a:solidFill>
                  <a:prstClr val="black"/>
                </a:solidFill>
              </a:rPr>
              <a:t> 700 pesos.</a:t>
            </a:r>
            <a:endParaRPr lang="es-AR" dirty="0">
              <a:solidFill>
                <a:prstClr val="black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536414" y="440675"/>
            <a:ext cx="572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>
                <a:solidFill>
                  <a:prstClr val="black"/>
                </a:solidFill>
              </a:rPr>
              <a:t>Present</a:t>
            </a:r>
            <a:r>
              <a:rPr lang="es-MX" sz="4000" b="1" dirty="0" smtClean="0">
                <a:solidFill>
                  <a:prstClr val="black"/>
                </a:solidFill>
              </a:rPr>
              <a:t> simple – </a:t>
            </a:r>
            <a:r>
              <a:rPr lang="es-MX" sz="4000" b="1" dirty="0" err="1">
                <a:solidFill>
                  <a:prstClr val="black"/>
                </a:solidFill>
              </a:rPr>
              <a:t>V</a:t>
            </a:r>
            <a:r>
              <a:rPr lang="es-MX" sz="4000" b="1" dirty="0" err="1" smtClean="0">
                <a:solidFill>
                  <a:prstClr val="black"/>
                </a:solidFill>
              </a:rPr>
              <a:t>erb</a:t>
            </a:r>
            <a:r>
              <a:rPr lang="es-MX" sz="4000" b="1" dirty="0" smtClean="0">
                <a:solidFill>
                  <a:prstClr val="black"/>
                </a:solidFill>
              </a:rPr>
              <a:t> BE</a:t>
            </a:r>
            <a:endParaRPr lang="es-AR" sz="4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36000">
              <a:schemeClr val="accent1">
                <a:lumMod val="20000"/>
                <a:lumOff val="80000"/>
              </a:schemeClr>
            </a:gs>
            <a:gs pos="90000">
              <a:schemeClr val="bg1"/>
            </a:gs>
            <a:gs pos="100000">
              <a:srgbClr val="76D9EB"/>
            </a:gs>
            <a:gs pos="100000">
              <a:srgbClr val="00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2E1787B9-01C8-4B28-8F03-37ED587E1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073" y="910307"/>
            <a:ext cx="8863246" cy="5037385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71689F16-FF3F-45A6-A79A-1E31513C5CBA}"/>
              </a:ext>
            </a:extLst>
          </p:cNvPr>
          <p:cNvSpPr txBox="1"/>
          <p:nvPr/>
        </p:nvSpPr>
        <p:spPr>
          <a:xfrm>
            <a:off x="8464378" y="543697"/>
            <a:ext cx="3484606" cy="1077218"/>
          </a:xfrm>
          <a:prstGeom prst="rect">
            <a:avLst/>
          </a:prstGeom>
          <a:solidFill>
            <a:srgbClr val="00FFFF"/>
          </a:solidFill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b="1" dirty="0" err="1">
                <a:solidFill>
                  <a:prstClr val="black"/>
                </a:solidFill>
              </a:rPr>
              <a:t>Make</a:t>
            </a:r>
            <a:r>
              <a:rPr lang="es-AR" sz="3200" b="1" dirty="0">
                <a:solidFill>
                  <a:prstClr val="black"/>
                </a:solidFill>
              </a:rPr>
              <a:t> </a:t>
            </a:r>
            <a:r>
              <a:rPr lang="es-AR" sz="3200" b="1" dirty="0" err="1">
                <a:solidFill>
                  <a:prstClr val="black"/>
                </a:solidFill>
              </a:rPr>
              <a:t>questions</a:t>
            </a:r>
            <a:r>
              <a:rPr lang="es-AR" sz="3200" b="1" dirty="0">
                <a:solidFill>
                  <a:prstClr val="black"/>
                </a:solidFill>
              </a:rPr>
              <a:t> </a:t>
            </a:r>
            <a:r>
              <a:rPr lang="es-AR" sz="3200" b="1" dirty="0" err="1">
                <a:solidFill>
                  <a:prstClr val="black"/>
                </a:solidFill>
              </a:rPr>
              <a:t>for</a:t>
            </a:r>
            <a:r>
              <a:rPr lang="es-AR" sz="3200" b="1" dirty="0">
                <a:solidFill>
                  <a:prstClr val="black"/>
                </a:solidFill>
              </a:rPr>
              <a:t> </a:t>
            </a:r>
            <a:r>
              <a:rPr lang="es-AR" sz="3200" b="1" dirty="0" err="1">
                <a:solidFill>
                  <a:prstClr val="black"/>
                </a:solidFill>
              </a:rPr>
              <a:t>these</a:t>
            </a:r>
            <a:r>
              <a:rPr lang="es-AR" sz="3200" b="1" dirty="0">
                <a:solidFill>
                  <a:prstClr val="black"/>
                </a:solidFill>
              </a:rPr>
              <a:t> </a:t>
            </a:r>
            <a:r>
              <a:rPr lang="es-AR" sz="3200" b="1" dirty="0" err="1">
                <a:solidFill>
                  <a:prstClr val="black"/>
                </a:solidFill>
              </a:rPr>
              <a:t>answers</a:t>
            </a:r>
            <a:endParaRPr lang="es-AR" sz="3200" b="1" dirty="0">
              <a:solidFill>
                <a:prstClr val="black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937135" y="1476440"/>
            <a:ext cx="61878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306460" y="2069515"/>
            <a:ext cx="396974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359009" y="2697476"/>
            <a:ext cx="269178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482730" y="3336454"/>
            <a:ext cx="253755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937135" y="3898315"/>
            <a:ext cx="61878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937174" y="3898315"/>
            <a:ext cx="2777167" cy="144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049618" y="4537293"/>
            <a:ext cx="225202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2860715" y="5143220"/>
            <a:ext cx="8850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3620879" y="5749149"/>
            <a:ext cx="121552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68" y="2840736"/>
            <a:ext cx="8948928" cy="120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674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xmlns="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37E9D4B-7BFA-4D10-B666-547BAC4994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A8EB770-EB64-4C7B-9320-86116BEA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24" y="1153995"/>
            <a:ext cx="9077531" cy="40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xmlns="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37E9D4B-7BFA-4D10-B666-547BAC4994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xmlns="" id="{DB931C13-5A9C-45E2-ADA6-DF9A86161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137" y="1223320"/>
            <a:ext cx="9794205" cy="3194776"/>
          </a:xfrm>
        </p:spPr>
      </p:pic>
    </p:spTree>
    <p:extLst>
      <p:ext uri="{BB962C8B-B14F-4D97-AF65-F5344CB8AC3E}">
        <p14:creationId xmlns:p14="http://schemas.microsoft.com/office/powerpoint/2010/main" val="159210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22F15A2D-2324-487D-A02A-BF46C5C58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xmlns="" id="{2AEAFA59-923A-4F54-8B49-44C970BCC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37E9D4B-7BFA-4D10-B666-547BAC4994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7CFDA18-5A6A-4326-AFE3-F03B9E26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26" y="1044151"/>
            <a:ext cx="9966682" cy="337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xmlns="" id="{E5170BA2-366B-4766-8426-58DC4923B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883" y="2243118"/>
            <a:ext cx="10334234" cy="4163552"/>
          </a:xfrm>
        </p:spPr>
      </p:pic>
    </p:spTree>
    <p:extLst>
      <p:ext uri="{BB962C8B-B14F-4D97-AF65-F5344CB8AC3E}">
        <p14:creationId xmlns:p14="http://schemas.microsoft.com/office/powerpoint/2010/main" val="1299009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" y="1989945"/>
            <a:ext cx="12147274" cy="334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75" y="776472"/>
            <a:ext cx="5041861" cy="36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Elipse"/>
          <p:cNvSpPr/>
          <p:nvPr/>
        </p:nvSpPr>
        <p:spPr>
          <a:xfrm>
            <a:off x="3466274" y="344384"/>
            <a:ext cx="5178961" cy="1087663"/>
          </a:xfrm>
          <a:prstGeom prst="ellipse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56821" y="2074512"/>
            <a:ext cx="41444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>
              <a:solidFill>
                <a:prstClr val="black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0" y="2103995"/>
            <a:ext cx="49282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>
              <a:solidFill>
                <a:prstClr val="black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9253728" y="560832"/>
            <a:ext cx="247497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Use </a:t>
            </a:r>
            <a:r>
              <a:rPr lang="es-MX" dirty="0" err="1" smtClean="0"/>
              <a:t>there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/</a:t>
            </a:r>
            <a:r>
              <a:rPr lang="es-MX" dirty="0" err="1" smtClean="0"/>
              <a:t>there</a:t>
            </a:r>
            <a:r>
              <a:rPr lang="es-MX" dirty="0" smtClean="0"/>
              <a:t> are/ </a:t>
            </a:r>
            <a:r>
              <a:rPr lang="es-MX" dirty="0" err="1" smtClean="0"/>
              <a:t>prepositions</a:t>
            </a:r>
            <a:r>
              <a:rPr lang="es-MX" dirty="0" smtClean="0"/>
              <a:t> of place/ and </a:t>
            </a:r>
            <a:r>
              <a:rPr lang="es-MX" dirty="0" err="1" smtClean="0"/>
              <a:t>present</a:t>
            </a:r>
            <a:r>
              <a:rPr lang="es-MX" dirty="0" smtClean="0"/>
              <a:t> </a:t>
            </a:r>
            <a:r>
              <a:rPr lang="es-MX" dirty="0" err="1" smtClean="0"/>
              <a:t>continuous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8592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74" y="1612232"/>
            <a:ext cx="8733619" cy="324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876794" y="1258784"/>
            <a:ext cx="4490854" cy="9807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59" y="601579"/>
            <a:ext cx="8557546" cy="5670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338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22" y="900092"/>
            <a:ext cx="11714204" cy="4663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Elipse"/>
          <p:cNvSpPr/>
          <p:nvPr/>
        </p:nvSpPr>
        <p:spPr>
          <a:xfrm>
            <a:off x="544945" y="676894"/>
            <a:ext cx="2459512" cy="712519"/>
          </a:xfrm>
          <a:prstGeom prst="ellipse">
            <a:avLst/>
          </a:prstGeom>
          <a:noFill/>
          <a:ln w="57150">
            <a:solidFill>
              <a:srgbClr val="26AB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4" y="704335"/>
            <a:ext cx="11518643" cy="502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8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35051"/>
              </p:ext>
            </p:extLst>
          </p:nvPr>
        </p:nvGraphicFramePr>
        <p:xfrm>
          <a:off x="913060" y="1441275"/>
          <a:ext cx="10762735" cy="3340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8235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3151733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5152767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</a:tblGrid>
              <a:tr h="850234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your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mother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/>
                        <a:t>at  home?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804231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Is</a:t>
                      </a:r>
                      <a:r>
                        <a:rPr lang="es-AR" sz="4400" b="1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</a:t>
                      </a:r>
                      <a:r>
                        <a:rPr lang="es-AR" sz="4400" b="1" dirty="0"/>
                        <a:t> series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interesting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903383">
                <a:tc>
                  <a:txBody>
                    <a:bodyPr/>
                    <a:lstStyle/>
                    <a:p>
                      <a:r>
                        <a:rPr lang="es-AR" sz="4400" b="1" dirty="0"/>
                        <a:t>Are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these</a:t>
                      </a:r>
                      <a:r>
                        <a:rPr lang="es-AR" sz="4400" b="1" dirty="0"/>
                        <a:t> series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interesting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782198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your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house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big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3536414" y="440675"/>
            <a:ext cx="572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>
                <a:solidFill>
                  <a:prstClr val="black"/>
                </a:solidFill>
              </a:rPr>
              <a:t>Present</a:t>
            </a:r>
            <a:r>
              <a:rPr lang="es-MX" sz="4000" b="1" dirty="0" smtClean="0">
                <a:solidFill>
                  <a:prstClr val="black"/>
                </a:solidFill>
              </a:rPr>
              <a:t> simple – </a:t>
            </a:r>
            <a:r>
              <a:rPr lang="es-MX" sz="4000" b="1" dirty="0" err="1">
                <a:solidFill>
                  <a:prstClr val="black"/>
                </a:solidFill>
              </a:rPr>
              <a:t>V</a:t>
            </a:r>
            <a:r>
              <a:rPr lang="es-MX" sz="4000" b="1" dirty="0" err="1" smtClean="0">
                <a:solidFill>
                  <a:prstClr val="black"/>
                </a:solidFill>
              </a:rPr>
              <a:t>erb</a:t>
            </a:r>
            <a:r>
              <a:rPr lang="es-MX" sz="4000" b="1" dirty="0" smtClean="0">
                <a:solidFill>
                  <a:prstClr val="black"/>
                </a:solidFill>
              </a:rPr>
              <a:t> BE</a:t>
            </a:r>
            <a:endParaRPr lang="es-AR" sz="4000" b="1" dirty="0">
              <a:solidFill>
                <a:prstClr val="black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3117773" y="5144877"/>
            <a:ext cx="6048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prstClr val="black"/>
                </a:solidFill>
              </a:rPr>
              <a:t>Yes, </a:t>
            </a:r>
            <a:r>
              <a:rPr lang="es-MX" dirty="0" err="1" smtClean="0">
                <a:solidFill>
                  <a:prstClr val="black"/>
                </a:solidFill>
              </a:rPr>
              <a:t>she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is</a:t>
            </a:r>
            <a:r>
              <a:rPr lang="es-MX" dirty="0" smtClean="0">
                <a:solidFill>
                  <a:prstClr val="black"/>
                </a:solidFill>
              </a:rPr>
              <a:t>. </a:t>
            </a:r>
          </a:p>
          <a:p>
            <a:r>
              <a:rPr lang="es-MX" dirty="0" smtClean="0">
                <a:solidFill>
                  <a:prstClr val="black"/>
                </a:solidFill>
              </a:rPr>
              <a:t>Yes, </a:t>
            </a:r>
            <a:r>
              <a:rPr lang="es-MX" dirty="0" err="1" smtClean="0">
                <a:solidFill>
                  <a:prstClr val="black"/>
                </a:solidFill>
              </a:rPr>
              <a:t>it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is</a:t>
            </a:r>
            <a:r>
              <a:rPr lang="es-MX" dirty="0" smtClean="0">
                <a:solidFill>
                  <a:prstClr val="black"/>
                </a:solidFill>
              </a:rPr>
              <a:t>. / No, </a:t>
            </a:r>
            <a:r>
              <a:rPr lang="es-MX" dirty="0" err="1" smtClean="0">
                <a:solidFill>
                  <a:prstClr val="black"/>
                </a:solidFill>
              </a:rPr>
              <a:t>it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isn’t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</a:p>
          <a:p>
            <a:r>
              <a:rPr lang="es-MX" dirty="0" smtClean="0">
                <a:solidFill>
                  <a:prstClr val="black"/>
                </a:solidFill>
              </a:rPr>
              <a:t>Yes, </a:t>
            </a:r>
            <a:r>
              <a:rPr lang="es-MX" dirty="0" err="1" smtClean="0">
                <a:solidFill>
                  <a:prstClr val="black"/>
                </a:solidFill>
              </a:rPr>
              <a:t>they</a:t>
            </a:r>
            <a:r>
              <a:rPr lang="es-MX" dirty="0" smtClean="0">
                <a:solidFill>
                  <a:prstClr val="black"/>
                </a:solidFill>
              </a:rPr>
              <a:t> are.</a:t>
            </a:r>
          </a:p>
          <a:p>
            <a:r>
              <a:rPr lang="es-MX" dirty="0" smtClean="0">
                <a:solidFill>
                  <a:prstClr val="black"/>
                </a:solidFill>
              </a:rPr>
              <a:t>No, </a:t>
            </a:r>
            <a:r>
              <a:rPr lang="es-MX" dirty="0" err="1" smtClean="0">
                <a:solidFill>
                  <a:prstClr val="black"/>
                </a:solidFill>
              </a:rPr>
              <a:t>it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isn’t</a:t>
            </a:r>
            <a:r>
              <a:rPr lang="es-MX" dirty="0" smtClean="0">
                <a:solidFill>
                  <a:prstClr val="black"/>
                </a:solidFill>
              </a:rPr>
              <a:t>. </a:t>
            </a:r>
            <a:r>
              <a:rPr lang="es-MX" dirty="0" err="1" smtClean="0">
                <a:solidFill>
                  <a:prstClr val="black"/>
                </a:solidFill>
              </a:rPr>
              <a:t>It’s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small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  <a:endParaRPr lang="es-A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E267DF5-8251-4FA7-A2B6-BEB1D430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481" y="2553325"/>
            <a:ext cx="2076740" cy="1667108"/>
          </a:xfrm>
          <a:prstGeom prst="rect">
            <a:avLst/>
          </a:prstGeom>
          <a:ln w="38100">
            <a:solidFill>
              <a:srgbClr val="CC0099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2DDA294C-7FB3-4847-926C-6078AEBA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68" y="2187541"/>
            <a:ext cx="2133898" cy="1819529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1A253ECC-56F7-4764-9CCF-B9608BC7B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62" y="2134657"/>
            <a:ext cx="2105319" cy="162900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59313ED8-47EB-4210-8021-DE4C4C0A3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566" y="379310"/>
            <a:ext cx="2143424" cy="1619476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xmlns="" id="{4E268EDF-B213-45FD-A71A-0ED3F609A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6055" y="4588557"/>
            <a:ext cx="2105319" cy="1629002"/>
          </a:xfrm>
          <a:prstGeom prst="rect">
            <a:avLst/>
          </a:prstGeom>
          <a:ln w="38100">
            <a:solidFill>
              <a:srgbClr val="00FFFF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xmlns="" id="{D4AF1B71-E2CE-4CA5-82E5-68ACDC7BC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226" y="2187541"/>
            <a:ext cx="2076740" cy="160042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xmlns="" id="{2F799EC5-A277-4ED2-B62C-5285BF53F8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1732" y="2635278"/>
            <a:ext cx="2095792" cy="2305372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ABD40928-9837-4ECC-AB84-E010F2C074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5539" y="383281"/>
            <a:ext cx="2095792" cy="164805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xmlns="" id="{AB301B03-68D6-4703-9B5D-556671D13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8842" y="315159"/>
            <a:ext cx="2067213" cy="1638529"/>
          </a:xfrm>
          <a:prstGeom prst="rect">
            <a:avLst/>
          </a:prstGeom>
          <a:ln w="38100">
            <a:solidFill>
              <a:srgbClr val="FC6EA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79968CCF-A533-4055-A95B-B815F2D820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1288" y="348959"/>
            <a:ext cx="2076740" cy="204816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xmlns="" id="{55E14EE8-7650-4F03-836A-1C12FF0AD9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430" y="436468"/>
            <a:ext cx="2114845" cy="156231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xmlns="" id="{A7C8D570-1607-4F5E-A4D7-2793A722CC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9275" y="5326847"/>
            <a:ext cx="1752845" cy="126700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xmlns="" id="{538CF449-7483-4FC5-8E54-7F5CF2F211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533" y="4436135"/>
            <a:ext cx="2152950" cy="1600423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xmlns="" id="{048AF9FD-83B9-45DE-B687-C68FE2F91F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5655" y="3880282"/>
            <a:ext cx="1752845" cy="1267002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xmlns="" id="{2D97BA8C-BF18-4FD4-A40B-4D836D90B3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3669" y="4940650"/>
            <a:ext cx="2114845" cy="180047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xmlns="" id="{129A59A3-E14B-418E-8856-BC634C985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4476" y="4512346"/>
            <a:ext cx="2095792" cy="1781424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xmlns="" id="{09D4A738-845B-42EB-925E-A04CC150DB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83777" y="2002258"/>
            <a:ext cx="543001" cy="40010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xmlns="" id="{45BDE8D4-6D3E-471D-A22B-BA0CB5A1E1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984" y="3895852"/>
            <a:ext cx="543001" cy="400106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xmlns="" id="{0A5A85F4-CAEA-4216-ABB2-A3CA427B5F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76942" y="6357162"/>
            <a:ext cx="543001" cy="40010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560" y="379310"/>
            <a:ext cx="2224661" cy="160019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42" y="315159"/>
            <a:ext cx="2224661" cy="160019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821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91350"/>
              </p:ext>
            </p:extLst>
          </p:nvPr>
        </p:nvGraphicFramePr>
        <p:xfrm>
          <a:off x="892069" y="709694"/>
          <a:ext cx="10552668" cy="32813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7610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  <a:gridCol w="2372496">
                  <a:extLst>
                    <a:ext uri="{9D8B030D-6E8A-4147-A177-3AD203B41FA5}">
                      <a16:colId xmlns:a16="http://schemas.microsoft.com/office/drawing/2014/main" xmlns="" val="4132985551"/>
                    </a:ext>
                  </a:extLst>
                </a:gridCol>
              </a:tblGrid>
              <a:tr h="678431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What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you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/>
                        <a:t>do?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742696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food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like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767854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kind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of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books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read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989492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TV </a:t>
                      </a:r>
                      <a:r>
                        <a:rPr lang="es-AR" sz="4400" dirty="0" err="1"/>
                        <a:t>programmes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watch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343089"/>
              </p:ext>
            </p:extLst>
          </p:nvPr>
        </p:nvGraphicFramePr>
        <p:xfrm>
          <a:off x="907054" y="4012894"/>
          <a:ext cx="10528453" cy="1370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74856"/>
                <a:gridCol w="1450475"/>
                <a:gridCol w="1332550"/>
                <a:gridCol w="1547629"/>
                <a:gridCol w="222943"/>
              </a:tblGrid>
              <a:tr h="1370460">
                <a:tc>
                  <a:txBody>
                    <a:bodyPr/>
                    <a:lstStyle/>
                    <a:p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r>
                        <a:rPr lang="es-AR" sz="3600" b="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many</a:t>
                      </a:r>
                      <a:r>
                        <a:rPr lang="es-AR" sz="3600" b="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brothers</a:t>
                      </a:r>
                      <a:r>
                        <a:rPr lang="es-AR" sz="3600" b="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and </a:t>
                      </a:r>
                      <a:r>
                        <a:rPr lang="es-AR" sz="3600" b="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sisters</a:t>
                      </a:r>
                      <a:endParaRPr lang="es-AR" sz="3600" b="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 smtClean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Have</a:t>
                      </a:r>
                      <a:r>
                        <a:rPr lang="es-AR" sz="3600" dirty="0" smtClean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?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5 Rectángulo"/>
          <p:cNvSpPr/>
          <p:nvPr/>
        </p:nvSpPr>
        <p:spPr>
          <a:xfrm>
            <a:off x="2805630" y="5087294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MX" dirty="0" err="1">
                <a:solidFill>
                  <a:prstClr val="black"/>
                </a:solidFill>
              </a:rPr>
              <a:t>I’m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u="sng" dirty="0">
                <a:solidFill>
                  <a:prstClr val="black"/>
                </a:solidFill>
              </a:rPr>
              <a:t>a </a:t>
            </a:r>
            <a:r>
              <a:rPr lang="es-MX" u="sng" dirty="0" err="1">
                <a:solidFill>
                  <a:prstClr val="black"/>
                </a:solidFill>
              </a:rPr>
              <a:t>teacher</a:t>
            </a:r>
            <a:r>
              <a:rPr lang="es-MX" u="sng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>
                <a:solidFill>
                  <a:prstClr val="black"/>
                </a:solidFill>
              </a:rPr>
              <a:t>I </a:t>
            </a:r>
            <a:r>
              <a:rPr lang="es-MX" dirty="0" err="1">
                <a:solidFill>
                  <a:prstClr val="black"/>
                </a:solidFill>
              </a:rPr>
              <a:t>like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Italian</a:t>
            </a:r>
            <a:r>
              <a:rPr lang="es-MX" u="sng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food</a:t>
            </a:r>
            <a:r>
              <a:rPr lang="es-MX" u="sng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>
                <a:solidFill>
                  <a:prstClr val="black"/>
                </a:solidFill>
              </a:rPr>
              <a:t>I </a:t>
            </a:r>
            <a:r>
              <a:rPr lang="es-MX" dirty="0" err="1">
                <a:solidFill>
                  <a:prstClr val="black"/>
                </a:solidFill>
              </a:rPr>
              <a:t>read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science</a:t>
            </a:r>
            <a:r>
              <a:rPr lang="es-MX" u="sng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books</a:t>
            </a:r>
            <a:r>
              <a:rPr lang="es-MX" u="sng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>
                <a:solidFill>
                  <a:prstClr val="black"/>
                </a:solidFill>
              </a:rPr>
              <a:t>I </a:t>
            </a:r>
            <a:r>
              <a:rPr lang="es-MX" dirty="0" err="1">
                <a:solidFill>
                  <a:prstClr val="black"/>
                </a:solidFill>
              </a:rPr>
              <a:t>watch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sports</a:t>
            </a:r>
            <a:r>
              <a:rPr lang="es-MX" u="sng" dirty="0">
                <a:solidFill>
                  <a:prstClr val="black"/>
                </a:solidFill>
              </a:rPr>
              <a:t> </a:t>
            </a:r>
            <a:r>
              <a:rPr lang="es-MX" u="sng" dirty="0" err="1">
                <a:solidFill>
                  <a:prstClr val="black"/>
                </a:solidFill>
              </a:rPr>
              <a:t>programs</a:t>
            </a:r>
            <a:r>
              <a:rPr lang="es-MX" u="sng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on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smtClean="0">
                <a:solidFill>
                  <a:prstClr val="black"/>
                </a:solidFill>
              </a:rPr>
              <a:t>TV.</a:t>
            </a:r>
          </a:p>
          <a:p>
            <a:r>
              <a:rPr lang="es-MX" dirty="0" smtClean="0">
                <a:solidFill>
                  <a:prstClr val="black"/>
                </a:solidFill>
              </a:rPr>
              <a:t>I </a:t>
            </a:r>
            <a:r>
              <a:rPr lang="es-MX" dirty="0" err="1" smtClean="0">
                <a:solidFill>
                  <a:prstClr val="black"/>
                </a:solidFill>
              </a:rPr>
              <a:t>have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two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sisters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  <a:endParaRPr lang="es-MX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60740"/>
              </p:ext>
            </p:extLst>
          </p:nvPr>
        </p:nvGraphicFramePr>
        <p:xfrm>
          <a:off x="990626" y="1137243"/>
          <a:ext cx="10354961" cy="3579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8735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1544595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1470454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  <a:gridCol w="5721177">
                  <a:extLst>
                    <a:ext uri="{9D8B030D-6E8A-4147-A177-3AD203B41FA5}">
                      <a16:colId xmlns:a16="http://schemas.microsoft.com/office/drawing/2014/main" xmlns="" val="4132985551"/>
                    </a:ext>
                  </a:extLst>
                </a:gridCol>
              </a:tblGrid>
              <a:tr h="735624">
                <a:tc>
                  <a:txBody>
                    <a:bodyPr/>
                    <a:lstStyle/>
                    <a:p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/>
                        <a:t>D</a:t>
                      </a:r>
                      <a:r>
                        <a:rPr lang="es-AR" sz="4400" b="1" dirty="0" smtClean="0"/>
                        <a:t>o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you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like</a:t>
                      </a:r>
                      <a:r>
                        <a:rPr lang="es-AR" sz="4400" b="1" dirty="0"/>
                        <a:t> sushi?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1059994">
                <a:tc>
                  <a:txBody>
                    <a:bodyPr/>
                    <a:lstStyle/>
                    <a:p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D</a:t>
                      </a:r>
                      <a:r>
                        <a:rPr lang="es-AR" sz="4400" dirty="0" err="1" smtClean="0"/>
                        <a:t>oes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he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want to </a:t>
                      </a:r>
                      <a:r>
                        <a:rPr lang="es-AR" sz="4400" dirty="0" err="1"/>
                        <a:t>go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abroad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767854">
                <a:tc>
                  <a:txBody>
                    <a:bodyPr/>
                    <a:lstStyle/>
                    <a:p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</a:t>
                      </a:r>
                      <a:r>
                        <a:rPr lang="es-AR" sz="4400" dirty="0" smtClean="0"/>
                        <a:t>o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they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need</a:t>
                      </a:r>
                      <a:r>
                        <a:rPr lang="es-AR" sz="4400" dirty="0"/>
                        <a:t> to </a:t>
                      </a:r>
                      <a:r>
                        <a:rPr lang="es-AR" sz="4400" dirty="0" err="1"/>
                        <a:t>study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hard</a:t>
                      </a:r>
                      <a:r>
                        <a:rPr lang="es-AR" sz="4400" dirty="0"/>
                        <a:t> 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989492">
                <a:tc>
                  <a:txBody>
                    <a:bodyPr/>
                    <a:lstStyle/>
                    <a:p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D</a:t>
                      </a:r>
                      <a:r>
                        <a:rPr lang="es-AR" sz="4400" dirty="0" err="1" smtClean="0"/>
                        <a:t>oes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it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work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sp>
        <p:nvSpPr>
          <p:cNvPr id="2" name="1 Rectángulo"/>
          <p:cNvSpPr/>
          <p:nvPr/>
        </p:nvSpPr>
        <p:spPr>
          <a:xfrm>
            <a:off x="2651393" y="49440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>
                <a:solidFill>
                  <a:prstClr val="black"/>
                </a:solidFill>
              </a:rPr>
              <a:t>Yes, I do. I </a:t>
            </a:r>
            <a:r>
              <a:rPr lang="es-MX" dirty="0" err="1">
                <a:solidFill>
                  <a:prstClr val="black"/>
                </a:solidFill>
              </a:rPr>
              <a:t>love</a:t>
            </a:r>
            <a:r>
              <a:rPr lang="es-MX" dirty="0">
                <a:solidFill>
                  <a:prstClr val="black"/>
                </a:solidFill>
              </a:rPr>
              <a:t> sushi.</a:t>
            </a:r>
          </a:p>
          <a:p>
            <a:r>
              <a:rPr lang="es-MX" dirty="0">
                <a:solidFill>
                  <a:prstClr val="black"/>
                </a:solidFill>
              </a:rPr>
              <a:t>Yes, he </a:t>
            </a:r>
            <a:r>
              <a:rPr lang="es-MX" dirty="0" err="1">
                <a:solidFill>
                  <a:prstClr val="black"/>
                </a:solidFill>
              </a:rPr>
              <a:t>does</a:t>
            </a:r>
            <a:r>
              <a:rPr lang="es-MX" dirty="0">
                <a:solidFill>
                  <a:prstClr val="black"/>
                </a:solidFill>
              </a:rPr>
              <a:t>. He </a:t>
            </a:r>
            <a:r>
              <a:rPr lang="es-MX" dirty="0" err="1">
                <a:solidFill>
                  <a:prstClr val="black"/>
                </a:solidFill>
              </a:rPr>
              <a:t>wants</a:t>
            </a:r>
            <a:r>
              <a:rPr lang="es-MX" dirty="0">
                <a:solidFill>
                  <a:prstClr val="black"/>
                </a:solidFill>
              </a:rPr>
              <a:t> to </a:t>
            </a:r>
            <a:r>
              <a:rPr lang="es-MX" dirty="0" err="1">
                <a:solidFill>
                  <a:prstClr val="black"/>
                </a:solidFill>
              </a:rPr>
              <a:t>go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abroad</a:t>
            </a:r>
            <a:r>
              <a:rPr lang="es-MX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>
                <a:solidFill>
                  <a:prstClr val="black"/>
                </a:solidFill>
              </a:rPr>
              <a:t>Yes, </a:t>
            </a:r>
            <a:r>
              <a:rPr lang="es-MX" dirty="0" err="1">
                <a:solidFill>
                  <a:prstClr val="black"/>
                </a:solidFill>
              </a:rPr>
              <a:t>they</a:t>
            </a:r>
            <a:r>
              <a:rPr lang="es-MX" dirty="0">
                <a:solidFill>
                  <a:prstClr val="black"/>
                </a:solidFill>
              </a:rPr>
              <a:t> do. </a:t>
            </a:r>
            <a:r>
              <a:rPr lang="es-MX" dirty="0" err="1">
                <a:solidFill>
                  <a:prstClr val="black"/>
                </a:solidFill>
              </a:rPr>
              <a:t>They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need</a:t>
            </a:r>
            <a:r>
              <a:rPr lang="es-MX" dirty="0">
                <a:solidFill>
                  <a:prstClr val="black"/>
                </a:solidFill>
              </a:rPr>
              <a:t> to </a:t>
            </a:r>
            <a:r>
              <a:rPr lang="es-MX" dirty="0" err="1">
                <a:solidFill>
                  <a:prstClr val="black"/>
                </a:solidFill>
              </a:rPr>
              <a:t>study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hard</a:t>
            </a:r>
            <a:r>
              <a:rPr lang="es-MX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>
                <a:solidFill>
                  <a:prstClr val="black"/>
                </a:solidFill>
              </a:rPr>
              <a:t>Yes, </a:t>
            </a:r>
            <a:r>
              <a:rPr lang="es-MX" dirty="0" err="1">
                <a:solidFill>
                  <a:prstClr val="black"/>
                </a:solidFill>
              </a:rPr>
              <a:t>it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does</a:t>
            </a:r>
            <a:r>
              <a:rPr lang="es-MX" dirty="0">
                <a:solidFill>
                  <a:prstClr val="black"/>
                </a:solidFill>
              </a:rPr>
              <a:t>. </a:t>
            </a:r>
            <a:r>
              <a:rPr lang="es-MX" dirty="0" err="1">
                <a:solidFill>
                  <a:prstClr val="black"/>
                </a:solidFill>
              </a:rPr>
              <a:t>It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works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perfectly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well</a:t>
            </a:r>
            <a:r>
              <a:rPr lang="es-MX" dirty="0">
                <a:solidFill>
                  <a:prstClr val="black"/>
                </a:solidFill>
              </a:rPr>
              <a:t>. </a:t>
            </a:r>
            <a:endParaRPr lang="es-AR" dirty="0">
              <a:solidFill>
                <a:prstClr val="black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536414" y="440675"/>
            <a:ext cx="572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>
                <a:solidFill>
                  <a:prstClr val="black"/>
                </a:solidFill>
              </a:rPr>
              <a:t>Present</a:t>
            </a:r>
            <a:r>
              <a:rPr lang="es-MX" sz="4000" b="1" dirty="0" smtClean="0">
                <a:solidFill>
                  <a:prstClr val="black"/>
                </a:solidFill>
              </a:rPr>
              <a:t> simple</a:t>
            </a:r>
            <a:endParaRPr lang="es-AR" sz="4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85824"/>
              </p:ext>
            </p:extLst>
          </p:nvPr>
        </p:nvGraphicFramePr>
        <p:xfrm>
          <a:off x="1012211" y="829938"/>
          <a:ext cx="10762735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0820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4197426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4944489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</a:tblGrid>
              <a:tr h="729048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Was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your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mother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/>
                        <a:t>at  home </a:t>
                      </a:r>
                      <a:r>
                        <a:rPr lang="es-AR" sz="4400" b="1" dirty="0" err="1"/>
                        <a:t>yesterday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661110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Was</a:t>
                      </a:r>
                      <a:r>
                        <a:rPr lang="es-AR" sz="4400" b="1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</a:t>
                      </a:r>
                      <a:r>
                        <a:rPr lang="es-AR" sz="4400" b="1" dirty="0"/>
                        <a:t> series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interesting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725375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Were</a:t>
                      </a:r>
                      <a:r>
                        <a:rPr lang="es-AR" sz="4400" b="1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students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stressed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734556">
                <a:tc>
                  <a:txBody>
                    <a:bodyPr/>
                    <a:lstStyle/>
                    <a:p>
                      <a:r>
                        <a:rPr lang="es-AR" sz="4400" b="1" dirty="0" err="1" smtClean="0"/>
                        <a:t>Was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Your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grandfather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Italian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80175"/>
              </p:ext>
            </p:extLst>
          </p:nvPr>
        </p:nvGraphicFramePr>
        <p:xfrm>
          <a:off x="3062689" y="3883191"/>
          <a:ext cx="9011971" cy="174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7104"/>
                <a:gridCol w="4219460"/>
                <a:gridCol w="2765407"/>
              </a:tblGrid>
              <a:tr h="870333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</a:t>
                      </a:r>
                      <a:r>
                        <a:rPr lang="es-AR" sz="4400" b="1" dirty="0" err="1" smtClean="0"/>
                        <a:t>ere</a:t>
                      </a:r>
                      <a:r>
                        <a:rPr lang="es-AR" sz="4400" b="1" dirty="0" smtClean="0"/>
                        <a:t> 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the</a:t>
                      </a:r>
                      <a:r>
                        <a:rPr lang="es-AR" sz="4400" b="1" dirty="0"/>
                        <a:t> </a:t>
                      </a:r>
                      <a:r>
                        <a:rPr lang="es-AR" sz="4400" b="1" dirty="0" err="1"/>
                        <a:t>students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stressed</a:t>
                      </a:r>
                      <a:r>
                        <a:rPr lang="es-AR" sz="4400" b="1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70332">
                <a:tc>
                  <a:txBody>
                    <a:bodyPr/>
                    <a:lstStyle/>
                    <a:p>
                      <a:r>
                        <a:rPr lang="es-AR" sz="4400" b="1" dirty="0" err="1" smtClean="0"/>
                        <a:t>was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y</a:t>
                      </a:r>
                      <a:r>
                        <a:rPr lang="es-AR" sz="4400" b="1" dirty="0" err="1" smtClean="0"/>
                        <a:t>our</a:t>
                      </a:r>
                      <a:r>
                        <a:rPr lang="es-AR" sz="4400" b="1" dirty="0" smtClean="0"/>
                        <a:t> </a:t>
                      </a:r>
                      <a:r>
                        <a:rPr lang="es-AR" sz="4400" b="1" dirty="0" err="1"/>
                        <a:t>grandfather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 smtClean="0"/>
                        <a:t>born</a:t>
                      </a:r>
                      <a:r>
                        <a:rPr lang="es-AR" sz="4400" b="1" dirty="0" smtClean="0"/>
                        <a:t>?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4197425" y="5486400"/>
            <a:ext cx="651096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prstClr val="black"/>
                </a:solidFill>
              </a:rPr>
              <a:t>Yes, </a:t>
            </a:r>
            <a:r>
              <a:rPr lang="es-MX" dirty="0" err="1" smtClean="0">
                <a:solidFill>
                  <a:prstClr val="black"/>
                </a:solidFill>
              </a:rPr>
              <a:t>she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was</a:t>
            </a:r>
            <a:r>
              <a:rPr lang="es-MX" dirty="0" smtClean="0">
                <a:solidFill>
                  <a:prstClr val="black"/>
                </a:solidFill>
              </a:rPr>
              <a:t>. No, </a:t>
            </a:r>
            <a:r>
              <a:rPr lang="es-MX" dirty="0" err="1" smtClean="0">
                <a:solidFill>
                  <a:prstClr val="black"/>
                </a:solidFill>
              </a:rPr>
              <a:t>she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wasn’t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</a:p>
          <a:p>
            <a:r>
              <a:rPr lang="es-MX" dirty="0" smtClean="0">
                <a:solidFill>
                  <a:prstClr val="black"/>
                </a:solidFill>
              </a:rPr>
              <a:t>Yes, </a:t>
            </a:r>
            <a:r>
              <a:rPr lang="es-MX" dirty="0" err="1" smtClean="0">
                <a:solidFill>
                  <a:prstClr val="black"/>
                </a:solidFill>
              </a:rPr>
              <a:t>it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was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</a:p>
          <a:p>
            <a:r>
              <a:rPr lang="es-MX" dirty="0" smtClean="0">
                <a:solidFill>
                  <a:prstClr val="black"/>
                </a:solidFill>
              </a:rPr>
              <a:t>Yes, </a:t>
            </a:r>
            <a:r>
              <a:rPr lang="es-MX" dirty="0" err="1" smtClean="0">
                <a:solidFill>
                  <a:prstClr val="black"/>
                </a:solidFill>
              </a:rPr>
              <a:t>they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were</a:t>
            </a:r>
            <a:r>
              <a:rPr lang="es-MX" dirty="0" smtClean="0">
                <a:solidFill>
                  <a:prstClr val="black"/>
                </a:solidFill>
              </a:rPr>
              <a:t>.                                                </a:t>
            </a:r>
            <a:r>
              <a:rPr lang="es-MX" dirty="0" err="1" smtClean="0">
                <a:solidFill>
                  <a:prstClr val="black"/>
                </a:solidFill>
              </a:rPr>
              <a:t>Because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they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had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exams</a:t>
            </a:r>
            <a:r>
              <a:rPr lang="es-MX" dirty="0" smtClean="0">
                <a:solidFill>
                  <a:prstClr val="black"/>
                </a:solidFill>
              </a:rPr>
              <a:t>.   </a:t>
            </a:r>
          </a:p>
          <a:p>
            <a:r>
              <a:rPr lang="es-MX" dirty="0" smtClean="0">
                <a:solidFill>
                  <a:prstClr val="black"/>
                </a:solidFill>
              </a:rPr>
              <a:t>Yes, he </a:t>
            </a:r>
            <a:r>
              <a:rPr lang="es-MX" dirty="0" err="1" smtClean="0">
                <a:solidFill>
                  <a:prstClr val="black"/>
                </a:solidFill>
              </a:rPr>
              <a:t>was</a:t>
            </a:r>
            <a:r>
              <a:rPr lang="es-MX" dirty="0" smtClean="0">
                <a:solidFill>
                  <a:prstClr val="black"/>
                </a:solidFill>
              </a:rPr>
              <a:t>.                                                      He </a:t>
            </a:r>
            <a:r>
              <a:rPr lang="es-MX" dirty="0" err="1" smtClean="0">
                <a:solidFill>
                  <a:prstClr val="black"/>
                </a:solidFill>
              </a:rPr>
              <a:t>was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born</a:t>
            </a:r>
            <a:r>
              <a:rPr lang="es-MX" dirty="0" smtClean="0">
                <a:solidFill>
                  <a:prstClr val="black"/>
                </a:solidFill>
              </a:rPr>
              <a:t> in Ancona.</a:t>
            </a:r>
            <a:endParaRPr lang="es-AR" dirty="0">
              <a:solidFill>
                <a:prstClr val="black"/>
              </a:solidFill>
            </a:endParaRP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75309"/>
              </p:ext>
            </p:extLst>
          </p:nvPr>
        </p:nvGraphicFramePr>
        <p:xfrm>
          <a:off x="1036504" y="3885780"/>
          <a:ext cx="2027104" cy="1740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7104"/>
              </a:tblGrid>
              <a:tr h="870333">
                <a:tc>
                  <a:txBody>
                    <a:bodyPr/>
                    <a:lstStyle/>
                    <a:p>
                      <a:r>
                        <a:rPr lang="es-AR" sz="4400" b="1" dirty="0" err="1" smtClean="0"/>
                        <a:t>Why</a:t>
                      </a:r>
                      <a:r>
                        <a:rPr lang="es-AR" sz="4400" b="1" dirty="0" smtClean="0"/>
                        <a:t> 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870332">
                <a:tc>
                  <a:txBody>
                    <a:bodyPr/>
                    <a:lstStyle/>
                    <a:p>
                      <a:r>
                        <a:rPr lang="es-AR" sz="4400" b="1" dirty="0" err="1" smtClean="0"/>
                        <a:t>Where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7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58512F-5608-4DAC-BA6D-E341166C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4469"/>
            <a:ext cx="10972800" cy="1143000"/>
          </a:xfrm>
        </p:spPr>
        <p:txBody>
          <a:bodyPr>
            <a:normAutofit/>
          </a:bodyPr>
          <a:lstStyle/>
          <a:p>
            <a:r>
              <a:rPr lang="es-AR" sz="3200" b="1" dirty="0" err="1">
                <a:solidFill>
                  <a:srgbClr val="FF0000"/>
                </a:solidFill>
              </a:rPr>
              <a:t>l</a:t>
            </a:r>
            <a:r>
              <a:rPr lang="es-AR" sz="3200" b="1" dirty="0" err="1" smtClean="0">
                <a:solidFill>
                  <a:srgbClr val="FF0000"/>
                </a:solidFill>
              </a:rPr>
              <a:t>ast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</a:rPr>
              <a:t>year</a:t>
            </a:r>
            <a:r>
              <a:rPr lang="es-AR" sz="3200" b="1" dirty="0" smtClean="0">
                <a:solidFill>
                  <a:srgbClr val="FF0000"/>
                </a:solidFill>
              </a:rPr>
              <a:t> </a:t>
            </a:r>
            <a:r>
              <a:rPr lang="es-AR" sz="3200" b="1" dirty="0" smtClean="0"/>
              <a:t>- </a:t>
            </a:r>
            <a:r>
              <a:rPr lang="es-AR" sz="3200" b="1" dirty="0" err="1" smtClean="0">
                <a:solidFill>
                  <a:srgbClr val="00B0F0"/>
                </a:solidFill>
              </a:rPr>
              <a:t>last</a:t>
            </a:r>
            <a:r>
              <a:rPr lang="es-AR" sz="3200" b="1" dirty="0" smtClean="0">
                <a:solidFill>
                  <a:srgbClr val="00B0F0"/>
                </a:solidFill>
              </a:rPr>
              <a:t> </a:t>
            </a:r>
            <a:r>
              <a:rPr lang="es-AR" sz="3200" b="1" dirty="0" err="1" smtClean="0">
                <a:solidFill>
                  <a:srgbClr val="00B0F0"/>
                </a:solidFill>
              </a:rPr>
              <a:t>month</a:t>
            </a:r>
            <a:r>
              <a:rPr lang="es-AR" sz="3200" b="1" dirty="0" smtClean="0">
                <a:solidFill>
                  <a:srgbClr val="00B0F0"/>
                </a:solidFill>
              </a:rPr>
              <a:t> </a:t>
            </a:r>
            <a:r>
              <a:rPr lang="es-AR" sz="3200" b="1" dirty="0" smtClean="0"/>
              <a:t>- </a:t>
            </a:r>
            <a:r>
              <a:rPr lang="es-AR" sz="3200" b="1" dirty="0" err="1" smtClean="0">
                <a:solidFill>
                  <a:srgbClr val="00B050"/>
                </a:solidFill>
              </a:rPr>
              <a:t>last</a:t>
            </a:r>
            <a:r>
              <a:rPr lang="es-AR" sz="3200" b="1" dirty="0" smtClean="0">
                <a:solidFill>
                  <a:srgbClr val="00B050"/>
                </a:solidFill>
              </a:rPr>
              <a:t> </a:t>
            </a:r>
            <a:r>
              <a:rPr lang="es-AR" sz="3200" b="1" dirty="0" err="1" smtClean="0">
                <a:solidFill>
                  <a:srgbClr val="00B050"/>
                </a:solidFill>
              </a:rPr>
              <a:t>week</a:t>
            </a:r>
            <a:r>
              <a:rPr lang="es-AR" sz="3200" b="1" dirty="0" smtClean="0">
                <a:solidFill>
                  <a:srgbClr val="00B050"/>
                </a:solidFill>
              </a:rPr>
              <a:t> </a:t>
            </a:r>
            <a:r>
              <a:rPr lang="es-AR" sz="3200" b="1" dirty="0" smtClean="0"/>
              <a:t>– </a:t>
            </a:r>
            <a:r>
              <a:rPr lang="es-AR" sz="3200" b="1" dirty="0" err="1" smtClean="0"/>
              <a:t>yesterday</a:t>
            </a:r>
            <a:r>
              <a:rPr lang="es-AR" sz="3200" b="1" dirty="0" smtClean="0"/>
              <a:t> - </a:t>
            </a:r>
            <a:r>
              <a:rPr lang="es-AR" sz="3200" b="1" dirty="0" err="1" smtClean="0">
                <a:solidFill>
                  <a:srgbClr val="00FF00"/>
                </a:solidFill>
              </a:rPr>
              <a:t>last</a:t>
            </a:r>
            <a:r>
              <a:rPr lang="es-AR" sz="3200" b="1" dirty="0" smtClean="0">
                <a:solidFill>
                  <a:srgbClr val="00FF00"/>
                </a:solidFill>
              </a:rPr>
              <a:t> </a:t>
            </a:r>
            <a:r>
              <a:rPr lang="es-AR" sz="3200" b="1" dirty="0" err="1" smtClean="0">
                <a:solidFill>
                  <a:srgbClr val="00FF00"/>
                </a:solidFill>
              </a:rPr>
              <a:t>night</a:t>
            </a:r>
            <a:r>
              <a:rPr lang="es-AR" sz="3200" b="1" dirty="0" smtClean="0">
                <a:solidFill>
                  <a:srgbClr val="00FF00"/>
                </a:solidFill>
              </a:rPr>
              <a:t> </a:t>
            </a:r>
            <a:r>
              <a:rPr lang="es-AR" sz="3200" b="1" dirty="0" smtClean="0"/>
              <a:t>-        </a:t>
            </a:r>
            <a:r>
              <a:rPr lang="es-AR" sz="3200" b="1" dirty="0" err="1" smtClean="0">
                <a:solidFill>
                  <a:schemeClr val="bg1">
                    <a:lumMod val="65000"/>
                  </a:schemeClr>
                </a:solidFill>
              </a:rPr>
              <a:t>two</a:t>
            </a:r>
            <a:r>
              <a:rPr lang="es-AR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AR" sz="3200" b="1" dirty="0" err="1">
                <a:solidFill>
                  <a:schemeClr val="bg1">
                    <a:lumMod val="65000"/>
                  </a:schemeClr>
                </a:solidFill>
              </a:rPr>
              <a:t>days</a:t>
            </a:r>
            <a:r>
              <a:rPr lang="es-AR" sz="3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AR" sz="3200" b="1" dirty="0" err="1" smtClean="0">
                <a:solidFill>
                  <a:schemeClr val="bg1">
                    <a:lumMod val="65000"/>
                  </a:schemeClr>
                </a:solidFill>
              </a:rPr>
              <a:t>ago</a:t>
            </a:r>
            <a:r>
              <a:rPr lang="es-AR" sz="32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AR" sz="3200" b="1" dirty="0" smtClean="0"/>
              <a:t>- </a:t>
            </a:r>
            <a:r>
              <a:rPr lang="es-AR" sz="3200" b="1" dirty="0" err="1" smtClean="0">
                <a:solidFill>
                  <a:srgbClr val="3333CC"/>
                </a:solidFill>
              </a:rPr>
              <a:t>two</a:t>
            </a:r>
            <a:r>
              <a:rPr lang="es-AR" sz="3200" b="1" dirty="0" smtClean="0">
                <a:solidFill>
                  <a:srgbClr val="3333CC"/>
                </a:solidFill>
              </a:rPr>
              <a:t> </a:t>
            </a:r>
            <a:r>
              <a:rPr lang="es-AR" sz="3200" b="1" dirty="0">
                <a:solidFill>
                  <a:srgbClr val="3333CC"/>
                </a:solidFill>
              </a:rPr>
              <a:t>minutes </a:t>
            </a:r>
            <a:r>
              <a:rPr lang="es-AR" sz="3200" b="1" dirty="0" err="1" smtClean="0">
                <a:solidFill>
                  <a:srgbClr val="3333CC"/>
                </a:solidFill>
              </a:rPr>
              <a:t>ago</a:t>
            </a:r>
            <a:r>
              <a:rPr lang="es-AR" sz="3200" b="1" dirty="0" smtClean="0">
                <a:solidFill>
                  <a:srgbClr val="3333CC"/>
                </a:solidFill>
              </a:rPr>
              <a:t> </a:t>
            </a:r>
            <a:r>
              <a:rPr lang="es-AR" sz="3200" b="1" dirty="0" smtClean="0"/>
              <a:t>- </a:t>
            </a:r>
            <a:r>
              <a:rPr lang="es-AR" sz="3200" b="1" dirty="0" smtClean="0">
                <a:solidFill>
                  <a:srgbClr val="FF0000"/>
                </a:solidFill>
              </a:rPr>
              <a:t>a </a:t>
            </a:r>
            <a:r>
              <a:rPr lang="es-AR" sz="3200" b="1" dirty="0" err="1">
                <a:solidFill>
                  <a:srgbClr val="FF0000"/>
                </a:solidFill>
              </a:rPr>
              <a:t>year</a:t>
            </a:r>
            <a:r>
              <a:rPr lang="es-AR" sz="3200" b="1" dirty="0">
                <a:solidFill>
                  <a:srgbClr val="FF0000"/>
                </a:solidFill>
              </a:rPr>
              <a:t> </a:t>
            </a:r>
            <a:r>
              <a:rPr lang="es-AR" sz="3200" b="1" dirty="0" err="1">
                <a:solidFill>
                  <a:srgbClr val="FF0000"/>
                </a:solidFill>
              </a:rPr>
              <a:t>ago</a:t>
            </a:r>
            <a:endParaRPr lang="es-AR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xmlns="" id="{6AF12139-2BBE-468B-801B-960F322CC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683564"/>
              </p:ext>
            </p:extLst>
          </p:nvPr>
        </p:nvGraphicFramePr>
        <p:xfrm>
          <a:off x="1009027" y="1334084"/>
          <a:ext cx="9934148" cy="402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3537">
                  <a:extLst>
                    <a:ext uri="{9D8B030D-6E8A-4147-A177-3AD203B41FA5}">
                      <a16:colId xmlns:a16="http://schemas.microsoft.com/office/drawing/2014/main" xmlns="" val="622422438"/>
                    </a:ext>
                  </a:extLst>
                </a:gridCol>
                <a:gridCol w="2483537">
                  <a:extLst>
                    <a:ext uri="{9D8B030D-6E8A-4147-A177-3AD203B41FA5}">
                      <a16:colId xmlns:a16="http://schemas.microsoft.com/office/drawing/2014/main" xmlns="" val="729806709"/>
                    </a:ext>
                  </a:extLst>
                </a:gridCol>
                <a:gridCol w="2483537">
                  <a:extLst>
                    <a:ext uri="{9D8B030D-6E8A-4147-A177-3AD203B41FA5}">
                      <a16:colId xmlns:a16="http://schemas.microsoft.com/office/drawing/2014/main" xmlns="" val="4108582122"/>
                    </a:ext>
                  </a:extLst>
                </a:gridCol>
                <a:gridCol w="2483537">
                  <a:extLst>
                    <a:ext uri="{9D8B030D-6E8A-4147-A177-3AD203B41FA5}">
                      <a16:colId xmlns:a16="http://schemas.microsoft.com/office/drawing/2014/main" xmlns="" val="3805726062"/>
                    </a:ext>
                  </a:extLst>
                </a:gridCol>
              </a:tblGrid>
              <a:tr h="1005668"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Where</a:t>
                      </a:r>
                      <a:endParaRPr lang="es-AR" sz="36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did</a:t>
                      </a:r>
                      <a:endParaRPr lang="es-AR" sz="3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you</a:t>
                      </a:r>
                      <a:r>
                        <a:rPr lang="es-AR" sz="3600" b="1" dirty="0"/>
                        <a:t>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go</a:t>
                      </a:r>
                      <a:r>
                        <a:rPr lang="es-AR" sz="3600" b="1" dirty="0"/>
                        <a:t>?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3142610"/>
                  </a:ext>
                </a:extLst>
              </a:tr>
              <a:tr h="1005668"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What</a:t>
                      </a:r>
                      <a:endParaRPr lang="es-AR" sz="36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did</a:t>
                      </a:r>
                      <a:endParaRPr lang="es-AR" sz="3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you</a:t>
                      </a:r>
                      <a:endParaRPr lang="es-AR" sz="36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/>
                        <a:t>do?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1759259"/>
                  </a:ext>
                </a:extLst>
              </a:tr>
              <a:tr h="1005668"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How</a:t>
                      </a:r>
                      <a:endParaRPr lang="es-AR" sz="36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did</a:t>
                      </a:r>
                      <a:endParaRPr lang="es-AR" sz="3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you</a:t>
                      </a:r>
                      <a:endParaRPr lang="es-AR" sz="36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travel</a:t>
                      </a:r>
                      <a:r>
                        <a:rPr lang="es-AR" sz="3600" b="1" dirty="0"/>
                        <a:t>?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284959"/>
                  </a:ext>
                </a:extLst>
              </a:tr>
              <a:tr h="1005668"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Where</a:t>
                      </a:r>
                      <a:r>
                        <a:rPr lang="es-AR" sz="3600" b="1" dirty="0"/>
                        <a:t>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did</a:t>
                      </a:r>
                      <a:endParaRPr lang="es-AR" sz="3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you</a:t>
                      </a:r>
                      <a:endParaRPr lang="es-AR" sz="36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stay</a:t>
                      </a:r>
                      <a:r>
                        <a:rPr lang="es-AR" sz="3600" b="1" dirty="0"/>
                        <a:t>?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5900603"/>
                  </a:ext>
                </a:extLst>
              </a:tr>
            </a:tbl>
          </a:graphicData>
        </a:graphic>
      </p:graphicFrame>
      <p:sp>
        <p:nvSpPr>
          <p:cNvPr id="3" name="2 Rectángulo"/>
          <p:cNvSpPr/>
          <p:nvPr/>
        </p:nvSpPr>
        <p:spPr>
          <a:xfrm>
            <a:off x="2695461" y="5208480"/>
            <a:ext cx="6096000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MX" dirty="0">
                <a:solidFill>
                  <a:prstClr val="black"/>
                </a:solidFill>
              </a:rPr>
              <a:t>I </a:t>
            </a:r>
            <a:r>
              <a:rPr lang="es-MX" dirty="0" err="1">
                <a:solidFill>
                  <a:prstClr val="black"/>
                </a:solidFill>
              </a:rPr>
              <a:t>went</a:t>
            </a:r>
            <a:r>
              <a:rPr lang="es-MX" dirty="0">
                <a:solidFill>
                  <a:prstClr val="black"/>
                </a:solidFill>
              </a:rPr>
              <a:t> to Paris.</a:t>
            </a:r>
          </a:p>
          <a:p>
            <a:r>
              <a:rPr lang="es-MX" dirty="0">
                <a:solidFill>
                  <a:prstClr val="black"/>
                </a:solidFill>
              </a:rPr>
              <a:t>I </a:t>
            </a:r>
            <a:r>
              <a:rPr lang="es-MX" dirty="0" err="1">
                <a:solidFill>
                  <a:prstClr val="black"/>
                </a:solidFill>
              </a:rPr>
              <a:t>went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sightseeing</a:t>
            </a:r>
            <a:r>
              <a:rPr lang="es-MX" dirty="0">
                <a:solidFill>
                  <a:prstClr val="black"/>
                </a:solidFill>
              </a:rPr>
              <a:t> and I </a:t>
            </a:r>
            <a:r>
              <a:rPr lang="es-MX" dirty="0" err="1">
                <a:solidFill>
                  <a:prstClr val="black"/>
                </a:solidFill>
              </a:rPr>
              <a:t>took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lots</a:t>
            </a:r>
            <a:r>
              <a:rPr lang="es-MX" dirty="0">
                <a:solidFill>
                  <a:prstClr val="black"/>
                </a:solidFill>
              </a:rPr>
              <a:t> of </a:t>
            </a:r>
            <a:r>
              <a:rPr lang="es-MX" dirty="0" err="1">
                <a:solidFill>
                  <a:prstClr val="black"/>
                </a:solidFill>
              </a:rPr>
              <a:t>photos</a:t>
            </a:r>
            <a:r>
              <a:rPr lang="es-MX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>
                <a:solidFill>
                  <a:prstClr val="black"/>
                </a:solidFill>
              </a:rPr>
              <a:t>I </a:t>
            </a:r>
            <a:r>
              <a:rPr lang="es-MX" dirty="0" err="1">
                <a:solidFill>
                  <a:prstClr val="black"/>
                </a:solidFill>
              </a:rPr>
              <a:t>travelled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by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plane</a:t>
            </a:r>
            <a:r>
              <a:rPr lang="es-MX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>
                <a:solidFill>
                  <a:prstClr val="black"/>
                </a:solidFill>
              </a:rPr>
              <a:t>I </a:t>
            </a:r>
            <a:r>
              <a:rPr lang="es-MX" dirty="0" err="1">
                <a:solidFill>
                  <a:prstClr val="black"/>
                </a:solidFill>
              </a:rPr>
              <a:t>stayed</a:t>
            </a:r>
            <a:r>
              <a:rPr lang="es-MX" dirty="0">
                <a:solidFill>
                  <a:prstClr val="black"/>
                </a:solidFill>
              </a:rPr>
              <a:t> in a </a:t>
            </a:r>
            <a:r>
              <a:rPr lang="es-MX" dirty="0" smtClean="0">
                <a:solidFill>
                  <a:prstClr val="black"/>
                </a:solidFill>
              </a:rPr>
              <a:t>hotel/ I </a:t>
            </a:r>
            <a:r>
              <a:rPr lang="es-MX" dirty="0" err="1" smtClean="0">
                <a:solidFill>
                  <a:prstClr val="black"/>
                </a:solidFill>
              </a:rPr>
              <a:t>stayed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with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friends</a:t>
            </a:r>
            <a:r>
              <a:rPr lang="es-MX" dirty="0" smtClean="0">
                <a:solidFill>
                  <a:prstClr val="black"/>
                </a:solidFill>
              </a:rPr>
              <a:t>.</a:t>
            </a:r>
            <a:endParaRPr lang="es-A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58512F-5608-4DAC-BA6D-E341166C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573" y="539826"/>
            <a:ext cx="11207827" cy="877811"/>
          </a:xfrm>
        </p:spPr>
        <p:txBody>
          <a:bodyPr>
            <a:noAutofit/>
          </a:bodyPr>
          <a:lstStyle/>
          <a:p>
            <a:r>
              <a:rPr lang="es-AR" sz="3600" b="1" dirty="0" err="1">
                <a:solidFill>
                  <a:srgbClr val="FF0000"/>
                </a:solidFill>
              </a:rPr>
              <a:t>last</a:t>
            </a:r>
            <a:r>
              <a:rPr lang="es-AR" sz="3600" b="1" dirty="0">
                <a:solidFill>
                  <a:srgbClr val="FF0000"/>
                </a:solidFill>
              </a:rPr>
              <a:t> </a:t>
            </a:r>
            <a:r>
              <a:rPr lang="es-AR" sz="3600" b="1" dirty="0" err="1">
                <a:solidFill>
                  <a:srgbClr val="FF0000"/>
                </a:solidFill>
              </a:rPr>
              <a:t>year</a:t>
            </a:r>
            <a:r>
              <a:rPr lang="es-AR" sz="3600" b="1" dirty="0">
                <a:solidFill>
                  <a:srgbClr val="FF0000"/>
                </a:solidFill>
              </a:rPr>
              <a:t> </a:t>
            </a:r>
            <a:r>
              <a:rPr lang="es-AR" sz="3600" b="1" dirty="0"/>
              <a:t>- </a:t>
            </a:r>
            <a:r>
              <a:rPr lang="es-AR" sz="3600" b="1" dirty="0" err="1">
                <a:solidFill>
                  <a:srgbClr val="00B0F0"/>
                </a:solidFill>
              </a:rPr>
              <a:t>last</a:t>
            </a:r>
            <a:r>
              <a:rPr lang="es-AR" sz="3600" b="1" dirty="0">
                <a:solidFill>
                  <a:srgbClr val="00B0F0"/>
                </a:solidFill>
              </a:rPr>
              <a:t> </a:t>
            </a:r>
            <a:r>
              <a:rPr lang="es-AR" sz="3600" b="1" dirty="0" err="1">
                <a:solidFill>
                  <a:srgbClr val="00B0F0"/>
                </a:solidFill>
              </a:rPr>
              <a:t>month</a:t>
            </a:r>
            <a:r>
              <a:rPr lang="es-AR" sz="3600" b="1" dirty="0">
                <a:solidFill>
                  <a:srgbClr val="00B0F0"/>
                </a:solidFill>
              </a:rPr>
              <a:t> </a:t>
            </a:r>
            <a:r>
              <a:rPr lang="es-AR" sz="3600" b="1" dirty="0"/>
              <a:t>- </a:t>
            </a:r>
            <a:r>
              <a:rPr lang="es-AR" sz="3600" b="1" dirty="0" err="1">
                <a:solidFill>
                  <a:srgbClr val="00B050"/>
                </a:solidFill>
              </a:rPr>
              <a:t>last</a:t>
            </a:r>
            <a:r>
              <a:rPr lang="es-AR" sz="3600" b="1" dirty="0">
                <a:solidFill>
                  <a:srgbClr val="00B050"/>
                </a:solidFill>
              </a:rPr>
              <a:t> </a:t>
            </a:r>
            <a:r>
              <a:rPr lang="es-AR" sz="3600" b="1" dirty="0" err="1">
                <a:solidFill>
                  <a:srgbClr val="00B050"/>
                </a:solidFill>
              </a:rPr>
              <a:t>week</a:t>
            </a:r>
            <a:r>
              <a:rPr lang="es-AR" sz="3600" b="1" dirty="0">
                <a:solidFill>
                  <a:srgbClr val="00B050"/>
                </a:solidFill>
              </a:rPr>
              <a:t> </a:t>
            </a:r>
            <a:r>
              <a:rPr lang="es-AR" sz="3600" b="1" dirty="0"/>
              <a:t>– </a:t>
            </a:r>
            <a:r>
              <a:rPr lang="es-AR" sz="3600" b="1" dirty="0" err="1"/>
              <a:t>yesterday</a:t>
            </a:r>
            <a:r>
              <a:rPr lang="es-AR" sz="3600" b="1" dirty="0"/>
              <a:t> </a:t>
            </a:r>
            <a:r>
              <a:rPr lang="es-AR" sz="3600" b="1" dirty="0" smtClean="0"/>
              <a:t>–</a:t>
            </a:r>
            <a:br>
              <a:rPr lang="es-AR" sz="3600" b="1" dirty="0" smtClean="0"/>
            </a:br>
            <a:r>
              <a:rPr lang="es-AR" sz="3600" b="1" dirty="0" smtClean="0"/>
              <a:t> </a:t>
            </a:r>
            <a:r>
              <a:rPr lang="es-AR" sz="3600" b="1" dirty="0" err="1">
                <a:solidFill>
                  <a:srgbClr val="00FF00"/>
                </a:solidFill>
              </a:rPr>
              <a:t>last</a:t>
            </a:r>
            <a:r>
              <a:rPr lang="es-AR" sz="3600" b="1" dirty="0">
                <a:solidFill>
                  <a:srgbClr val="00FF00"/>
                </a:solidFill>
              </a:rPr>
              <a:t> </a:t>
            </a:r>
            <a:r>
              <a:rPr lang="es-AR" sz="3600" b="1" dirty="0" err="1">
                <a:solidFill>
                  <a:srgbClr val="00FF00"/>
                </a:solidFill>
              </a:rPr>
              <a:t>night</a:t>
            </a:r>
            <a:r>
              <a:rPr lang="es-AR" sz="3600" b="1" dirty="0">
                <a:solidFill>
                  <a:srgbClr val="00FF00"/>
                </a:solidFill>
              </a:rPr>
              <a:t> </a:t>
            </a:r>
            <a:r>
              <a:rPr lang="es-AR" sz="3600" b="1" dirty="0"/>
              <a:t>-  </a:t>
            </a:r>
            <a:r>
              <a:rPr lang="es-AR" sz="3600" b="1" dirty="0" err="1" smtClean="0">
                <a:solidFill>
                  <a:schemeClr val="bg1">
                    <a:lumMod val="65000"/>
                  </a:schemeClr>
                </a:solidFill>
              </a:rPr>
              <a:t>two</a:t>
            </a:r>
            <a:r>
              <a:rPr lang="es-AR" sz="36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AR" sz="3600" b="1" dirty="0" err="1">
                <a:solidFill>
                  <a:schemeClr val="bg1">
                    <a:lumMod val="65000"/>
                  </a:schemeClr>
                </a:solidFill>
              </a:rPr>
              <a:t>days</a:t>
            </a:r>
            <a:r>
              <a:rPr lang="es-AR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AR" sz="3600" b="1" dirty="0" err="1">
                <a:solidFill>
                  <a:schemeClr val="bg1">
                    <a:lumMod val="65000"/>
                  </a:schemeClr>
                </a:solidFill>
              </a:rPr>
              <a:t>ago</a:t>
            </a:r>
            <a:r>
              <a:rPr lang="es-AR" sz="3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AR" sz="3600" b="1" dirty="0"/>
              <a:t>- </a:t>
            </a:r>
            <a:r>
              <a:rPr lang="es-AR" sz="3600" b="1" dirty="0" err="1">
                <a:solidFill>
                  <a:srgbClr val="3333CC"/>
                </a:solidFill>
              </a:rPr>
              <a:t>two</a:t>
            </a:r>
            <a:r>
              <a:rPr lang="es-AR" sz="3600" b="1" dirty="0">
                <a:solidFill>
                  <a:srgbClr val="3333CC"/>
                </a:solidFill>
              </a:rPr>
              <a:t> minutes </a:t>
            </a:r>
            <a:r>
              <a:rPr lang="es-AR" sz="3600" b="1" dirty="0" err="1">
                <a:solidFill>
                  <a:srgbClr val="3333CC"/>
                </a:solidFill>
              </a:rPr>
              <a:t>ago</a:t>
            </a:r>
            <a:r>
              <a:rPr lang="es-AR" sz="3600" b="1" dirty="0">
                <a:solidFill>
                  <a:srgbClr val="3333CC"/>
                </a:solidFill>
              </a:rPr>
              <a:t> </a:t>
            </a:r>
            <a:r>
              <a:rPr lang="es-AR" sz="3600" b="1" dirty="0"/>
              <a:t>- </a:t>
            </a:r>
            <a:r>
              <a:rPr lang="es-AR" sz="3600" b="1" dirty="0">
                <a:solidFill>
                  <a:srgbClr val="FF0000"/>
                </a:solidFill>
              </a:rPr>
              <a:t>a </a:t>
            </a:r>
            <a:r>
              <a:rPr lang="es-AR" sz="3600" b="1" dirty="0" err="1">
                <a:solidFill>
                  <a:srgbClr val="FF0000"/>
                </a:solidFill>
              </a:rPr>
              <a:t>year</a:t>
            </a:r>
            <a:r>
              <a:rPr lang="es-AR" sz="3600" b="1" dirty="0">
                <a:solidFill>
                  <a:srgbClr val="FF0000"/>
                </a:solidFill>
              </a:rPr>
              <a:t> </a:t>
            </a:r>
            <a:r>
              <a:rPr lang="es-AR" sz="3600" b="1" dirty="0" err="1">
                <a:solidFill>
                  <a:srgbClr val="FF0000"/>
                </a:solidFill>
              </a:rPr>
              <a:t>ago</a:t>
            </a:r>
            <a:endParaRPr lang="es-AR" sz="3600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xmlns="" id="{6AF12139-2BBE-468B-801B-960F322CC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152418"/>
              </p:ext>
            </p:extLst>
          </p:nvPr>
        </p:nvGraphicFramePr>
        <p:xfrm>
          <a:off x="1218348" y="1587471"/>
          <a:ext cx="9934148" cy="4022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2763">
                  <a:extLst>
                    <a:ext uri="{9D8B030D-6E8A-4147-A177-3AD203B41FA5}">
                      <a16:colId xmlns:a16="http://schemas.microsoft.com/office/drawing/2014/main" xmlns="" val="622422438"/>
                    </a:ext>
                  </a:extLst>
                </a:gridCol>
                <a:gridCol w="1767016">
                  <a:extLst>
                    <a:ext uri="{9D8B030D-6E8A-4147-A177-3AD203B41FA5}">
                      <a16:colId xmlns:a16="http://schemas.microsoft.com/office/drawing/2014/main" xmlns="" val="729806709"/>
                    </a:ext>
                  </a:extLst>
                </a:gridCol>
                <a:gridCol w="1853513">
                  <a:extLst>
                    <a:ext uri="{9D8B030D-6E8A-4147-A177-3AD203B41FA5}">
                      <a16:colId xmlns:a16="http://schemas.microsoft.com/office/drawing/2014/main" xmlns="" val="4108582122"/>
                    </a:ext>
                  </a:extLst>
                </a:gridCol>
                <a:gridCol w="4670856">
                  <a:extLst>
                    <a:ext uri="{9D8B030D-6E8A-4147-A177-3AD203B41FA5}">
                      <a16:colId xmlns:a16="http://schemas.microsoft.com/office/drawing/2014/main" xmlns="" val="3805726062"/>
                    </a:ext>
                  </a:extLst>
                </a:gridCol>
              </a:tblGrid>
              <a:tr h="1005668"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Did</a:t>
                      </a:r>
                      <a:endParaRPr lang="es-AR" sz="36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you</a:t>
                      </a:r>
                      <a:endParaRPr lang="es-AR" sz="3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have</a:t>
                      </a:r>
                      <a:r>
                        <a:rPr lang="es-AR" sz="3600" b="1" dirty="0"/>
                        <a:t>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/>
                        <a:t>a </a:t>
                      </a:r>
                      <a:r>
                        <a:rPr lang="es-AR" sz="3600" b="1" dirty="0" err="1"/>
                        <a:t>good</a:t>
                      </a:r>
                      <a:r>
                        <a:rPr lang="es-AR" sz="3600" b="1" dirty="0"/>
                        <a:t> time?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3142610"/>
                  </a:ext>
                </a:extLst>
              </a:tr>
              <a:tr h="1005668"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Did</a:t>
                      </a:r>
                      <a:endParaRPr lang="es-AR" sz="36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 smtClean="0"/>
                        <a:t>she</a:t>
                      </a:r>
                      <a:endParaRPr lang="es-AR" sz="3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 smtClean="0"/>
                        <a:t>buy</a:t>
                      </a:r>
                      <a:endParaRPr lang="es-AR" sz="36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/>
                        <a:t>souvenirs?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1759259"/>
                  </a:ext>
                </a:extLst>
              </a:tr>
              <a:tr h="1005668"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Did</a:t>
                      </a:r>
                      <a:endParaRPr lang="es-AR" sz="36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 smtClean="0"/>
                        <a:t>they</a:t>
                      </a:r>
                      <a:endParaRPr lang="es-AR" sz="3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go</a:t>
                      </a:r>
                      <a:r>
                        <a:rPr lang="es-AR" sz="3600" b="1" dirty="0"/>
                        <a:t> </a:t>
                      </a:r>
                      <a:r>
                        <a:rPr lang="es-AR" sz="3600" b="1" dirty="0" err="1"/>
                        <a:t>out</a:t>
                      </a:r>
                      <a:endParaRPr lang="es-AR" sz="36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/>
                        <a:t>at </a:t>
                      </a:r>
                      <a:r>
                        <a:rPr lang="es-AR" sz="3600" b="1" dirty="0" err="1"/>
                        <a:t>night</a:t>
                      </a:r>
                      <a:r>
                        <a:rPr lang="es-AR" sz="3600" b="1" dirty="0"/>
                        <a:t>?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284959"/>
                  </a:ext>
                </a:extLst>
              </a:tr>
              <a:tr h="1005668"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Did</a:t>
                      </a:r>
                      <a:r>
                        <a:rPr lang="es-AR" sz="3600" b="1" dirty="0"/>
                        <a:t>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smtClean="0"/>
                        <a:t>he</a:t>
                      </a:r>
                      <a:endParaRPr lang="es-AR" sz="3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have</a:t>
                      </a:r>
                      <a:endParaRPr lang="es-AR" sz="36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b="1" dirty="0" err="1"/>
                        <a:t>any</a:t>
                      </a:r>
                      <a:r>
                        <a:rPr lang="es-AR" sz="3600" b="1" dirty="0"/>
                        <a:t> </a:t>
                      </a:r>
                      <a:r>
                        <a:rPr lang="es-AR" sz="3600" b="1" dirty="0" err="1"/>
                        <a:t>problems</a:t>
                      </a:r>
                      <a:r>
                        <a:rPr lang="es-AR" sz="3600" b="1" dirty="0"/>
                        <a:t>?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5900603"/>
                  </a:ext>
                </a:extLst>
              </a:tr>
            </a:tbl>
          </a:graphicData>
        </a:graphic>
      </p:graphicFrame>
      <p:sp>
        <p:nvSpPr>
          <p:cNvPr id="3" name="2 Rectángulo"/>
          <p:cNvSpPr/>
          <p:nvPr/>
        </p:nvSpPr>
        <p:spPr>
          <a:xfrm>
            <a:off x="2475123" y="5417800"/>
            <a:ext cx="6096000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MX" dirty="0">
                <a:solidFill>
                  <a:prstClr val="black"/>
                </a:solidFill>
              </a:rPr>
              <a:t>Yes, </a:t>
            </a:r>
            <a:r>
              <a:rPr lang="es-MX" dirty="0" smtClean="0">
                <a:solidFill>
                  <a:prstClr val="black"/>
                </a:solidFill>
              </a:rPr>
              <a:t>I </a:t>
            </a:r>
            <a:r>
              <a:rPr lang="es-MX" dirty="0" err="1" smtClean="0">
                <a:solidFill>
                  <a:prstClr val="black"/>
                </a:solidFill>
              </a:rPr>
              <a:t>did</a:t>
            </a:r>
            <a:r>
              <a:rPr lang="es-MX" dirty="0" smtClean="0">
                <a:solidFill>
                  <a:prstClr val="black"/>
                </a:solidFill>
              </a:rPr>
              <a:t>. I </a:t>
            </a:r>
            <a:r>
              <a:rPr lang="es-MX" dirty="0" err="1">
                <a:solidFill>
                  <a:prstClr val="black"/>
                </a:solidFill>
              </a:rPr>
              <a:t>had</a:t>
            </a:r>
            <a:r>
              <a:rPr lang="es-MX" dirty="0">
                <a:solidFill>
                  <a:prstClr val="black"/>
                </a:solidFill>
              </a:rPr>
              <a:t> a </a:t>
            </a:r>
            <a:r>
              <a:rPr lang="es-MX" dirty="0" err="1" smtClean="0">
                <a:solidFill>
                  <a:prstClr val="black"/>
                </a:solidFill>
              </a:rPr>
              <a:t>fantastic</a:t>
            </a:r>
            <a:r>
              <a:rPr lang="es-MX" dirty="0" smtClean="0">
                <a:solidFill>
                  <a:prstClr val="black"/>
                </a:solidFill>
              </a:rPr>
              <a:t>  </a:t>
            </a:r>
            <a:r>
              <a:rPr lang="es-MX" dirty="0">
                <a:solidFill>
                  <a:prstClr val="black"/>
                </a:solidFill>
              </a:rPr>
              <a:t>time.</a:t>
            </a:r>
          </a:p>
          <a:p>
            <a:r>
              <a:rPr lang="es-MX" dirty="0">
                <a:solidFill>
                  <a:prstClr val="black"/>
                </a:solidFill>
              </a:rPr>
              <a:t>Yes, </a:t>
            </a:r>
            <a:r>
              <a:rPr lang="es-MX" dirty="0" err="1" smtClean="0">
                <a:solidFill>
                  <a:prstClr val="black"/>
                </a:solidFill>
              </a:rPr>
              <a:t>she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did</a:t>
            </a:r>
            <a:r>
              <a:rPr lang="es-MX" dirty="0" smtClean="0">
                <a:solidFill>
                  <a:prstClr val="black"/>
                </a:solidFill>
              </a:rPr>
              <a:t>. </a:t>
            </a:r>
            <a:r>
              <a:rPr lang="es-MX" dirty="0" err="1">
                <a:solidFill>
                  <a:prstClr val="black"/>
                </a:solidFill>
              </a:rPr>
              <a:t>S</a:t>
            </a:r>
            <a:r>
              <a:rPr lang="es-MX" dirty="0" err="1" smtClean="0">
                <a:solidFill>
                  <a:prstClr val="black"/>
                </a:solidFill>
              </a:rPr>
              <a:t>he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bought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lots</a:t>
            </a:r>
            <a:r>
              <a:rPr lang="es-MX" dirty="0">
                <a:solidFill>
                  <a:prstClr val="black"/>
                </a:solidFill>
              </a:rPr>
              <a:t> of  </a:t>
            </a:r>
            <a:r>
              <a:rPr lang="es-MX" dirty="0" err="1">
                <a:solidFill>
                  <a:prstClr val="black"/>
                </a:solidFill>
              </a:rPr>
              <a:t>souvenirs</a:t>
            </a:r>
            <a:r>
              <a:rPr lang="es-MX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>
                <a:solidFill>
                  <a:prstClr val="black"/>
                </a:solidFill>
              </a:rPr>
              <a:t>Yes, </a:t>
            </a:r>
            <a:r>
              <a:rPr lang="es-MX" dirty="0" err="1" smtClean="0">
                <a:solidFill>
                  <a:prstClr val="black"/>
                </a:solidFill>
              </a:rPr>
              <a:t>they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did</a:t>
            </a:r>
            <a:r>
              <a:rPr lang="es-MX" dirty="0" smtClean="0">
                <a:solidFill>
                  <a:prstClr val="black"/>
                </a:solidFill>
              </a:rPr>
              <a:t>. </a:t>
            </a:r>
            <a:r>
              <a:rPr lang="es-MX" dirty="0" err="1" smtClean="0">
                <a:solidFill>
                  <a:prstClr val="black"/>
                </a:solidFill>
              </a:rPr>
              <a:t>They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went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out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every</a:t>
            </a:r>
            <a:r>
              <a:rPr lang="es-MX" dirty="0" smtClean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night</a:t>
            </a:r>
            <a:r>
              <a:rPr lang="es-MX" dirty="0">
                <a:solidFill>
                  <a:prstClr val="black"/>
                </a:solidFill>
              </a:rPr>
              <a:t>.</a:t>
            </a:r>
          </a:p>
          <a:p>
            <a:r>
              <a:rPr lang="es-MX" dirty="0">
                <a:solidFill>
                  <a:prstClr val="black"/>
                </a:solidFill>
              </a:rPr>
              <a:t>No, </a:t>
            </a:r>
            <a:r>
              <a:rPr lang="es-MX" dirty="0" smtClean="0">
                <a:solidFill>
                  <a:prstClr val="black"/>
                </a:solidFill>
              </a:rPr>
              <a:t>he </a:t>
            </a:r>
            <a:r>
              <a:rPr lang="es-MX" dirty="0" err="1" smtClean="0">
                <a:solidFill>
                  <a:prstClr val="black"/>
                </a:solidFill>
              </a:rPr>
              <a:t>didn’t</a:t>
            </a:r>
            <a:r>
              <a:rPr lang="es-MX" dirty="0" smtClean="0">
                <a:solidFill>
                  <a:prstClr val="black"/>
                </a:solidFill>
              </a:rPr>
              <a:t>. He </a:t>
            </a:r>
            <a:r>
              <a:rPr lang="es-MX" dirty="0" err="1">
                <a:solidFill>
                  <a:prstClr val="black"/>
                </a:solidFill>
              </a:rPr>
              <a:t>didn’t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have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>
                <a:solidFill>
                  <a:prstClr val="black"/>
                </a:solidFill>
              </a:rPr>
              <a:t>any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err="1" smtClean="0">
                <a:solidFill>
                  <a:prstClr val="black"/>
                </a:solidFill>
              </a:rPr>
              <a:t>problems</a:t>
            </a:r>
            <a:r>
              <a:rPr lang="es-MX" dirty="0" smtClean="0">
                <a:solidFill>
                  <a:prstClr val="black"/>
                </a:solidFill>
              </a:rPr>
              <a:t> at </a:t>
            </a:r>
            <a:r>
              <a:rPr lang="es-MX" dirty="0" err="1" smtClean="0">
                <a:solidFill>
                  <a:prstClr val="black"/>
                </a:solidFill>
              </a:rPr>
              <a:t>all</a:t>
            </a:r>
            <a:r>
              <a:rPr lang="es-MX" dirty="0" smtClean="0">
                <a:solidFill>
                  <a:prstClr val="black"/>
                </a:solidFill>
              </a:rPr>
              <a:t>. </a:t>
            </a:r>
            <a:endParaRPr lang="es-A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7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7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Faceta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23659B44-6E34-4CE8-8F0D-387DA7996826}"/>
    </a:ext>
  </a:extLst>
</a:theme>
</file>

<file path=ppt/theme/theme9.xml><?xml version="1.0" encoding="utf-8"?>
<a:theme xmlns:a="http://schemas.openxmlformats.org/drawingml/2006/main" name="4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893</Words>
  <Application>Microsoft Office PowerPoint</Application>
  <PresentationFormat>Personalizado</PresentationFormat>
  <Paragraphs>274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11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2_Tema de Office</vt:lpstr>
      <vt:lpstr>7_Tema de Office</vt:lpstr>
      <vt:lpstr>3_Tema de Office</vt:lpstr>
      <vt:lpstr>8_Tema de Office</vt:lpstr>
      <vt:lpstr>6_Tema de Office</vt:lpstr>
      <vt:lpstr>Tema de Office</vt:lpstr>
      <vt:lpstr>1_Tema de Office</vt:lpstr>
      <vt:lpstr>2_Faceta</vt:lpstr>
      <vt:lpstr>4_Tema de Office</vt:lpstr>
      <vt:lpstr>5_Tema de Office</vt:lpstr>
      <vt:lpstr>Berlín</vt:lpstr>
      <vt:lpstr>REVISION FOR MIDTERM II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last year - last month - last week – yesterday - last night -        two days ago - two minutes ago - a year ago</vt:lpstr>
      <vt:lpstr>last year - last month - last week – yesterday –  last night -  two days ago - two minutes ago - a year ago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Likes and dislikes (V+ing)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HOW MUCH / HOW MANY / COUNTABLE AND UNCOUNTABLE NOUNS.</vt:lpstr>
      <vt:lpstr>SIMPLE PAST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26</cp:revision>
  <dcterms:created xsi:type="dcterms:W3CDTF">2020-03-18T20:54:28Z</dcterms:created>
  <dcterms:modified xsi:type="dcterms:W3CDTF">2024-06-08T18:11:22Z</dcterms:modified>
</cp:coreProperties>
</file>